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80" r:id="rId2"/>
  </p:sldMasterIdLst>
  <p:notesMasterIdLst>
    <p:notesMasterId r:id="rId14"/>
  </p:notesMasterIdLst>
  <p:sldIdLst>
    <p:sldId id="458" r:id="rId3"/>
    <p:sldId id="438" r:id="rId4"/>
    <p:sldId id="295" r:id="rId5"/>
    <p:sldId id="257" r:id="rId6"/>
    <p:sldId id="261" r:id="rId7"/>
    <p:sldId id="263" r:id="rId8"/>
    <p:sldId id="454" r:id="rId9"/>
    <p:sldId id="455" r:id="rId10"/>
    <p:sldId id="457" r:id="rId11"/>
    <p:sldId id="456" r:id="rId12"/>
    <p:sldId id="265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A2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493" autoAdjust="0"/>
    <p:restoredTop sz="94660"/>
  </p:normalViewPr>
  <p:slideViewPr>
    <p:cSldViewPr snapToGrid="0">
      <p:cViewPr>
        <p:scale>
          <a:sx n="100" d="100"/>
          <a:sy n="100" d="100"/>
        </p:scale>
        <p:origin x="680" y="2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presProps" Target="pres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629AC5-9F1C-4F88-B548-6DE93D302910}" type="datetimeFigureOut">
              <a:rPr lang="en-US" smtClean="0"/>
              <a:t>8/23/2024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56613C-FEA2-4B18-B719-DAFE27C3ED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722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02404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98405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AAF6065B-2209-478B-91A7-BF263E8CE7F1}" type="datetimeFigureOut">
              <a:rPr lang="zh-CN" altLang="en-US" smtClean="0"/>
              <a:t>2024/8/23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B4AC30F8-E89A-41DC-AF53-30672033EB4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0297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random/>
      </p:transition>
    </mc:Choice>
    <mc:Fallback xmlns="">
      <p:transition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6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AAF6065B-2209-478B-91A7-BF263E8CE7F1}" type="datetimeFigureOut">
              <a:rPr lang="zh-CN" altLang="en-US" smtClean="0"/>
              <a:t>2024/8/23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B4AC30F8-E89A-41DC-AF53-30672033EB43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08AB2F8-37DB-7C81-1D6D-63D2C019542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377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random/>
      </p:transition>
    </mc:Choice>
    <mc:Fallback xmlns="">
      <p:transition>
        <p:random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5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AAF6065B-2209-478B-91A7-BF263E8CE7F1}" type="datetimeFigureOut">
              <a:rPr lang="zh-CN" altLang="en-US" smtClean="0"/>
              <a:t>2024/8/23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B4AC30F8-E89A-41DC-AF53-30672033EB43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08AB2F8-37DB-7C81-1D6D-63D2C019542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485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random/>
      </p:transition>
    </mc:Choice>
    <mc:Fallback xmlns="">
      <p:transition>
        <p:random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4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AAF6065B-2209-478B-91A7-BF263E8CE7F1}" type="datetimeFigureOut">
              <a:rPr lang="zh-CN" altLang="en-US" smtClean="0"/>
              <a:t>2024/8/23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B4AC30F8-E89A-41DC-AF53-30672033EB43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08AB2F8-37DB-7C81-1D6D-63D2C019542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415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random/>
      </p:transition>
    </mc:Choice>
    <mc:Fallback xmlns="">
      <p:transition>
        <p:random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08AB2F8-37DB-7C81-1D6D-63D2C019542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78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random/>
      </p:transition>
    </mc:Choice>
    <mc:Fallback xmlns="">
      <p:transition>
        <p:random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08AB2F8-37DB-7C81-1D6D-63D2C019542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350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random/>
      </p:transition>
    </mc:Choice>
    <mc:Fallback xmlns="">
      <p:transition>
        <p:random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08AB2F8-37DB-7C81-1D6D-63D2C019542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057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random/>
      </p:transition>
    </mc:Choice>
    <mc:Fallback xmlns="">
      <p:transition>
        <p:random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AAF6065B-2209-478B-91A7-BF263E8CE7F1}" type="datetimeFigureOut">
              <a:rPr lang="zh-CN" altLang="en-US" smtClean="0"/>
              <a:t>2024/8/23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B4AC30F8-E89A-41DC-AF53-30672033EB4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3083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random/>
      </p:transition>
    </mc:Choice>
    <mc:Fallback xmlns="">
      <p:transition>
        <p:random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AAF6065B-2209-478B-91A7-BF263E8CE7F1}" type="datetimeFigureOut">
              <a:rPr lang="zh-CN" altLang="en-US" smtClean="0"/>
              <a:t>2024/8/23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B4AC30F8-E89A-41DC-AF53-30672033EB4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6890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random/>
      </p:transition>
    </mc:Choice>
    <mc:Fallback xmlns="">
      <p:transition>
        <p:random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AAF6065B-2209-478B-91A7-BF263E8CE7F1}" type="datetimeFigureOut">
              <a:rPr lang="zh-CN" altLang="en-US" smtClean="0"/>
              <a:t>2024/8/23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B4AC30F8-E89A-41DC-AF53-30672033EB4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6371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random/>
      </p:transition>
    </mc:Choice>
    <mc:Fallback xmlns="">
      <p:transition>
        <p:random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1" y="365126"/>
            <a:ext cx="2628900" cy="5811839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1" y="365126"/>
            <a:ext cx="7734300" cy="5811839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AAF6065B-2209-478B-91A7-BF263E8CE7F1}" type="datetimeFigureOut">
              <a:rPr lang="zh-CN" altLang="en-US" smtClean="0"/>
              <a:t>2024/8/23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B4AC30F8-E89A-41DC-AF53-30672033EB4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5447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random/>
      </p:transition>
    </mc:Choice>
    <mc:Fallback xmlns="">
      <p:transition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AAF6065B-2209-478B-91A7-BF263E8CE7F1}" type="datetimeFigureOut">
              <a:rPr lang="zh-CN" altLang="en-US" smtClean="0"/>
              <a:t>2024/8/23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B4AC30F8-E89A-41DC-AF53-30672033EB4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0417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random/>
      </p:transition>
    </mc:Choice>
    <mc:Fallback xmlns="">
      <p:transition>
        <p:random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0BD14-C576-14F8-C0DD-8D09F20D35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E12F2B-D341-8E8D-63F1-BD0809CD89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D917C7-BF96-9701-8485-419B53D6A2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3E28A-4DE8-448A-893D-002C5B22328D}" type="datetimeFigureOut">
              <a:rPr lang="en-US" smtClean="0"/>
              <a:t>8/23/2024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406654-0029-F55B-1759-7A9EEA2B32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A40440-68FE-6B68-493B-9B086EDB9C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AE9642-27A9-4AB6-8ED9-FEEAA84A9C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78961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B74FE-4688-EE83-E42F-ED512D9F3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5DEF7F-ACF8-3521-BE15-9B6249C5FC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0C0135-941D-4C3A-92F9-7B4C91E50E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3E28A-4DE8-448A-893D-002C5B22328D}" type="datetimeFigureOut">
              <a:rPr lang="en-US" smtClean="0"/>
              <a:t>8/23/2024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EF6F62-E334-A3E3-62B2-58DCC7D3FF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67424D-C4C2-6BFE-B4DB-50A4C35906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AE9642-27A9-4AB6-8ED9-FEEAA84A9C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2162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B1AB5-3C34-5AC4-C969-7A481D86A4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F24947-69CD-2D37-8D04-F2AC6DA895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CF6DB8-76F3-1103-F771-A241BEB612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3E28A-4DE8-448A-893D-002C5B22328D}" type="datetimeFigureOut">
              <a:rPr lang="en-US" smtClean="0"/>
              <a:t>8/23/2024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ADEE86-45B1-7EAB-938D-6F340F396B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D8F711-3516-0DED-C3FE-A5F1FF587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AE9642-27A9-4AB6-8ED9-FEEAA84A9C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91850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43012B-26C9-6BE3-8391-A1993E75D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99282D-30D1-97B8-997B-CFB704D056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4BC96A-0F42-9C60-7CB3-0D757E4A21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65914C-14C1-51BD-13E8-C7AA06BC9A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3E28A-4DE8-448A-893D-002C5B22328D}" type="datetimeFigureOut">
              <a:rPr lang="en-US" smtClean="0"/>
              <a:t>8/23/2024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D60203-7455-B504-8F9E-131420D9CF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FCC169-825F-D151-24B9-44DB7FDBE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AE9642-27A9-4AB6-8ED9-FEEAA84A9C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49235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1B2034-1299-44FE-E0AD-AB10194668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AE8AA3-E701-4283-D2B6-31F3C4AB1A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23F912-BF78-ED1A-0D4E-15356E9F07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D9F3D48-8468-B4F2-8673-43336F597D9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6EC658B-5912-1C9D-5D57-6757F66B2AB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1647D4B-A813-D9D4-B3DB-F60AE2DD77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3E28A-4DE8-448A-893D-002C5B22328D}" type="datetimeFigureOut">
              <a:rPr lang="en-US" smtClean="0"/>
              <a:t>8/23/2024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7E43F98-B587-A674-8241-4498340AEB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08CB4AB-9631-15FC-E0B6-D463D1086B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AE9642-27A9-4AB6-8ED9-FEEAA84A9C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16446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AC307-F3FA-38CC-03F2-1E1905F3A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3E9E7B5-6002-5E00-4A12-6F8163A82C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3E28A-4DE8-448A-893D-002C5B22328D}" type="datetimeFigureOut">
              <a:rPr lang="en-US" smtClean="0"/>
              <a:t>8/23/2024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97C784-6275-06A9-E885-E36D217870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16E4E5-26FD-20D0-7827-C160939F8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AE9642-27A9-4AB6-8ED9-FEEAA84A9C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10051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E4F0B0-D446-AE3C-5A11-1E841DBBE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3E28A-4DE8-448A-893D-002C5B22328D}" type="datetimeFigureOut">
              <a:rPr lang="en-US" smtClean="0"/>
              <a:t>8/23/2024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9AB1A62-C76C-2B2E-09E6-5D46321418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CDA849-EAD1-327D-79D3-417A371D3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AE9642-27A9-4AB6-8ED9-FEEAA84A9C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66649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F87CCC-C01C-386A-5F80-EB54DF40D0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3670B6-9AD7-095E-E5B4-44FF6EA6A2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B08C7E-3123-C72F-B851-E4D82A3505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9496CA-972D-8539-CDBC-F8FD5F8196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3E28A-4DE8-448A-893D-002C5B22328D}" type="datetimeFigureOut">
              <a:rPr lang="en-US" smtClean="0"/>
              <a:t>8/23/2024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5EEAA3-0B50-7204-FABA-CC2310722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C9822B-786C-C972-C242-D33326A2B0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AE9642-27A9-4AB6-8ED9-FEEAA84A9C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60248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6C523-48E4-6B5F-FA1E-1064675D8B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EAD0E2E-6BB5-9AE2-2CAF-347C00FC16F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4540FD-4949-5AF0-DB52-74018A4772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7521E3-5A3E-0CEF-5B54-57843B425B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3E28A-4DE8-448A-893D-002C5B22328D}" type="datetimeFigureOut">
              <a:rPr lang="en-US" smtClean="0"/>
              <a:t>8/23/2024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1EC2DF-B55D-1A81-069E-27061782F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9CE463-AE8E-3B16-C06C-F8081ED57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AE9642-27A9-4AB6-8ED9-FEEAA84A9C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16507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CF60F9-D159-C820-927A-121F040CF4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16D9A55-A9CC-5455-4B5C-04D14A417A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227F56-E9BA-9CF1-21B4-674DF51F50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3E28A-4DE8-448A-893D-002C5B22328D}" type="datetimeFigureOut">
              <a:rPr lang="en-US" smtClean="0"/>
              <a:t>8/23/2024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49064B-3695-6739-5C5E-A55B0AA697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4BB2B7-356F-3D68-05B7-B8873E582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AE9642-27A9-4AB6-8ED9-FEEAA84A9C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9222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AAF6065B-2209-478B-91A7-BF263E8CE7F1}" type="datetimeFigureOut">
              <a:rPr lang="zh-CN" altLang="en-US" smtClean="0"/>
              <a:t>2024/8/23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B4AC30F8-E89A-41DC-AF53-30672033EB4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6016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random/>
      </p:transition>
    </mc:Choice>
    <mc:Fallback xmlns="">
      <p:transition>
        <p:random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3DD2BDD-8DE8-E417-D829-7CC88DF3CD1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93DA34-A72D-CC52-2932-AA95AC9248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63545B-B568-56C9-522F-0B5A11DA4F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3E28A-4DE8-448A-893D-002C5B22328D}" type="datetimeFigureOut">
              <a:rPr lang="en-US" smtClean="0"/>
              <a:t>8/23/2024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B4A8FE-4919-0EDD-0011-CC1FD80CFB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2A85B7-D435-1B63-81BC-2D9634E51D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AE9642-27A9-4AB6-8ED9-FEEAA84A9C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8775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AAF6065B-2209-478B-91A7-BF263E8CE7F1}" type="datetimeFigureOut">
              <a:rPr lang="zh-CN" altLang="en-US" smtClean="0"/>
              <a:t>2024/8/23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B4AC30F8-E89A-41DC-AF53-30672033EB4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766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random/>
      </p:transition>
    </mc:Choice>
    <mc:Fallback xmlns="">
      <p:transition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AAF6065B-2209-478B-91A7-BF263E8CE7F1}" type="datetimeFigureOut">
              <a:rPr lang="zh-CN" altLang="en-US" smtClean="0"/>
              <a:t>2024/8/23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B4AC30F8-E89A-41DC-AF53-30672033EB4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2576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random/>
      </p:transition>
    </mc:Choice>
    <mc:Fallback xmlns="">
      <p:transition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AAF6065B-2209-478B-91A7-BF263E8CE7F1}" type="datetimeFigureOut">
              <a:rPr lang="zh-CN" altLang="en-US" smtClean="0"/>
              <a:t>2024/8/23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B4AC30F8-E89A-41DC-AF53-30672033EB4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5626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random/>
      </p:transition>
    </mc:Choice>
    <mc:Fallback xmlns="">
      <p:transition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AAF6065B-2209-478B-91A7-BF263E8CE7F1}" type="datetimeFigureOut">
              <a:rPr lang="zh-CN" altLang="en-US" smtClean="0"/>
              <a:t>2024/8/23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B4AC30F8-E89A-41DC-AF53-30672033EB43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08AB2F8-37DB-7C81-1D6D-63D2C019542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600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random/>
      </p:transition>
    </mc:Choice>
    <mc:Fallback xmlns="">
      <p:transition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8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AAF6065B-2209-478B-91A7-BF263E8CE7F1}" type="datetimeFigureOut">
              <a:rPr lang="zh-CN" altLang="en-US" smtClean="0"/>
              <a:t>2024/8/23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B4AC30F8-E89A-41DC-AF53-30672033EB43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08AB2F8-37DB-7C81-1D6D-63D2C019542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652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random/>
      </p:transition>
    </mc:Choice>
    <mc:Fallback xmlns="">
      <p:transition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7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AAF6065B-2209-478B-91A7-BF263E8CE7F1}" type="datetimeFigureOut">
              <a:rPr lang="zh-CN" altLang="en-US" smtClean="0"/>
              <a:t>2024/8/23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B4AC30F8-E89A-41DC-AF53-30672033EB43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08AB2F8-37DB-7C81-1D6D-63D2C019542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08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random/>
      </p:transition>
    </mc:Choice>
    <mc:Fallback xmlns="">
      <p:transition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3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6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29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658557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</p:sldLayoutIdLst>
  <mc:AlternateContent xmlns:mc="http://schemas.openxmlformats.org/markup-compatibility/2006" xmlns:p14="http://schemas.microsoft.com/office/powerpoint/2010/main">
    <mc:Choice Requires="p14">
      <p:transition p14:dur="10">
        <p:random/>
      </p:transition>
    </mc:Choice>
    <mc:Fallback xmlns="">
      <p:transition>
        <p:random/>
      </p:transition>
    </mc:Fallback>
  </mc:AlternateConten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思源黑体 CN Light" panose="020B0300000000000000" pitchFamily="34" charset="-122"/>
          <a:ea typeface="思源黑体 CN Light" panose="020B0300000000000000" pitchFamily="34" charset="-122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思源黑体 CN Light" panose="020B0300000000000000" pitchFamily="34" charset="-122"/>
          <a:ea typeface="思源黑体 CN Light" panose="020B0300000000000000" pitchFamily="34" charset="-122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思源黑体 CN Light" panose="020B0300000000000000" pitchFamily="34" charset="-122"/>
          <a:ea typeface="思源黑体 CN Light" panose="020B0300000000000000" pitchFamily="34" charset="-122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思源黑体 CN Light" panose="020B0300000000000000" pitchFamily="34" charset="-122"/>
          <a:ea typeface="思源黑体 CN Light" panose="020B0300000000000000" pitchFamily="34" charset="-122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思源黑体 CN Light" panose="020B0300000000000000" pitchFamily="34" charset="-122"/>
          <a:ea typeface="思源黑体 CN Light" panose="020B0300000000000000" pitchFamily="34" charset="-122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思源黑体 CN Light" panose="020B0300000000000000" pitchFamily="34" charset="-122"/>
          <a:ea typeface="思源黑体 CN Light" panose="020B0300000000000000" pitchFamily="34" charset="-122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9Slide.vn - 2019">
            <a:extLst>
              <a:ext uri="{FF2B5EF4-FFF2-40B4-BE49-F238E27FC236}">
                <a16:creationId xmlns:a16="http://schemas.microsoft.com/office/drawing/2014/main" id="{EC3EBFEF-DBFA-6B89-4CC0-AC6EC9D33222}"/>
              </a:ext>
            </a:extLst>
          </p:cNvPr>
          <p:cNvSpPr txBox="1"/>
          <p:nvPr userDrawn="1"/>
        </p:nvSpPr>
        <p:spPr>
          <a:xfrm>
            <a:off x="0" y="-1604665"/>
            <a:ext cx="12192000" cy="461665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en-US" sz="2400">
                <a:solidFill>
                  <a:srgbClr val="CFCFCF"/>
                </a:solidFill>
              </a:rPr>
              <a:t>www.9slide.vn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6CFAFEB-A99B-B28D-2303-1FD3731CCE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E122E0-1A65-5B0B-5E61-0511239DB2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61C380-EB06-77BA-11EA-933725ACD9E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733E28A-4DE8-448A-893D-002C5B22328D}" type="datetimeFigureOut">
              <a:rPr lang="en-US" smtClean="0"/>
              <a:t>8/23/2024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C37AB9-CF35-47EB-9895-B9D04CA9D1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797D5B-196E-294E-E31B-89B99C227E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3AE9642-27A9-4AB6-8ED9-FEEAA84A9C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6962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8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16.png"/><Relationship Id="rId10" Type="http://schemas.microsoft.com/office/2007/relationships/hdphoto" Target="../media/hdphoto1.wdp"/><Relationship Id="rId4" Type="http://schemas.openxmlformats.org/officeDocument/2006/relationships/image" Target="../media/image2.png"/><Relationship Id="rId9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2.png"/><Relationship Id="rId7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14.png"/><Relationship Id="rId4" Type="http://schemas.openxmlformats.org/officeDocument/2006/relationships/image" Target="../media/image9.png"/><Relationship Id="rId9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8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microsoft.com/office/2007/relationships/hdphoto" Target="../media/hdphoto1.wdp"/><Relationship Id="rId5" Type="http://schemas.openxmlformats.org/officeDocument/2006/relationships/image" Target="../media/image16.png"/><Relationship Id="rId10" Type="http://schemas.openxmlformats.org/officeDocument/2006/relationships/image" Target="../media/image6.png"/><Relationship Id="rId4" Type="http://schemas.openxmlformats.org/officeDocument/2006/relationships/image" Target="../media/image2.png"/><Relationship Id="rId9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18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0.png"/><Relationship Id="rId7" Type="http://schemas.openxmlformats.org/officeDocument/2006/relationships/image" Target="../media/image19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0.png"/><Relationship Id="rId5" Type="http://schemas.openxmlformats.org/officeDocument/2006/relationships/image" Target="../media/image170.png"/><Relationship Id="rId10" Type="http://schemas.openxmlformats.org/officeDocument/2006/relationships/image" Target="../media/image22.png"/><Relationship Id="rId4" Type="http://schemas.openxmlformats.org/officeDocument/2006/relationships/image" Target="../media/image160.png"/><Relationship Id="rId9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17" Type="http://schemas.openxmlformats.org/officeDocument/2006/relationships/image" Target="../media/image41.png"/><Relationship Id="rId2" Type="http://schemas.openxmlformats.org/officeDocument/2006/relationships/image" Target="../media/image26.png"/><Relationship Id="rId16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5" Type="http://schemas.openxmlformats.org/officeDocument/2006/relationships/image" Target="../media/image3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Relationship Id="rId14" Type="http://schemas.openxmlformats.org/officeDocument/2006/relationships/image" Target="../media/image3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3"/>
          <p:cNvPicPr>
            <a:picLocks noChangeAspect="1"/>
          </p:cNvPicPr>
          <p:nvPr/>
        </p:nvPicPr>
        <p:blipFill>
          <a:blip r:embed="rId3"/>
          <a:srcRect l="9990" t="40410" r="8553" b="54384"/>
          <a:stretch>
            <a:fillRect/>
          </a:stretch>
        </p:blipFill>
        <p:spPr>
          <a:xfrm>
            <a:off x="0" y="6635116"/>
            <a:ext cx="12192000" cy="222885"/>
          </a:xfrm>
          <a:prstGeom prst="rect">
            <a:avLst/>
          </a:prstGeom>
        </p:spPr>
      </p:pic>
      <p:pic>
        <p:nvPicPr>
          <p:cNvPr id="3" name="图片 2" descr="2"/>
          <p:cNvPicPr>
            <a:picLocks noChangeAspect="1"/>
          </p:cNvPicPr>
          <p:nvPr/>
        </p:nvPicPr>
        <p:blipFill>
          <a:blip r:embed="rId4"/>
          <a:srcRect t="5341" b="66761"/>
          <a:stretch>
            <a:fillRect/>
          </a:stretch>
        </p:blipFill>
        <p:spPr>
          <a:xfrm>
            <a:off x="344925" y="513102"/>
            <a:ext cx="10709911" cy="5311775"/>
          </a:xfrm>
          <a:prstGeom prst="rect">
            <a:avLst/>
          </a:prstGeom>
        </p:spPr>
      </p:pic>
      <p:sp>
        <p:nvSpPr>
          <p:cNvPr id="21" name="矩形: 圆角 20"/>
          <p:cNvSpPr/>
          <p:nvPr/>
        </p:nvSpPr>
        <p:spPr>
          <a:xfrm>
            <a:off x="3954703" y="5249613"/>
            <a:ext cx="4147319" cy="459951"/>
          </a:xfrm>
          <a:prstGeom prst="roundRect">
            <a:avLst>
              <a:gd name="adj" fmla="val 50000"/>
            </a:avLst>
          </a:prstGeom>
          <a:solidFill>
            <a:srgbClr val="B280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endParaRPr lang="zh-CN" altLang="en-US" sz="2000" spc="300" dirty="0">
              <a:solidFill>
                <a:prstClr val="white"/>
              </a:solidFill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pic>
        <p:nvPicPr>
          <p:cNvPr id="5" name="图片 4" descr="3"/>
          <p:cNvPicPr>
            <a:picLocks noChangeAspect="1"/>
          </p:cNvPicPr>
          <p:nvPr/>
        </p:nvPicPr>
        <p:blipFill>
          <a:blip r:embed="rId3"/>
          <a:srcRect l="7172" t="20966" r="6105" b="62654"/>
          <a:stretch>
            <a:fillRect/>
          </a:stretch>
        </p:blipFill>
        <p:spPr>
          <a:xfrm>
            <a:off x="-126789" y="3634675"/>
            <a:ext cx="9693911" cy="32550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F547244-EB56-FBD8-3181-6565A17933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57575" y="1264491"/>
            <a:ext cx="4600819" cy="90524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E600E4A-6785-4FE8-867E-56A071D10F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72972" y="2129258"/>
            <a:ext cx="7462151" cy="33591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3344B2D-E784-46C0-24E0-D4189C3E8AE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585" b="98562" l="2077" r="69649">
                        <a14:foregroundMark x1="22843" y1="37700" x2="23163" y2="40415"/>
                        <a14:foregroundMark x1="22843" y1="48403" x2="25240" y2="53355"/>
                        <a14:foregroundMark x1="25240" y1="54313" x2="25559" y2="58466"/>
                        <a14:foregroundMark x1="28754" y1="46326" x2="29233" y2="50000"/>
                        <a14:foregroundMark x1="22045" y1="65655" x2="23163" y2="70767"/>
                        <a14:foregroundMark x1="54313" y1="50319" x2="51917" y2="57668"/>
                        <a14:backgroundMark x1="5112" y1="54633" x2="5272" y2="87540"/>
                        <a14:backgroundMark x1="13898" y1="75399" x2="0" y2="99361"/>
                        <a14:backgroundMark x1="2875" y1="96326" x2="2875" y2="96326"/>
                        <a14:backgroundMark x1="47604" y1="80511" x2="49521" y2="94409"/>
                        <a14:backgroundMark x1="54792" y1="73003" x2="59904" y2="99840"/>
                        <a14:backgroundMark x1="56709" y1="62939" x2="59904" y2="86422"/>
                        <a14:backgroundMark x1="62141" y1="59265" x2="40575" y2="72684"/>
                      </a14:backgroundRemoval>
                    </a14:imgEffect>
                  </a14:imgLayer>
                </a14:imgProps>
              </a:ext>
            </a:extLst>
          </a:blip>
          <a:srcRect t="10787" r="38162"/>
          <a:stretch/>
        </p:blipFill>
        <p:spPr>
          <a:xfrm flipH="1">
            <a:off x="8693730" y="1182636"/>
            <a:ext cx="3703941" cy="54406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D3414A2-0941-7D68-4D33-FCF85E16EA4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262" y="979917"/>
            <a:ext cx="1841977" cy="1841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153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random/>
      </p:transition>
    </mc:Choice>
    <mc:Fallback xmlns="">
      <p:transition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Nhóm 14">
            <a:extLst>
              <a:ext uri="{FF2B5EF4-FFF2-40B4-BE49-F238E27FC236}">
                <a16:creationId xmlns:a16="http://schemas.microsoft.com/office/drawing/2014/main" id="{1CEE9FB8-9E7B-0F4D-0FF3-A91E91739CCF}"/>
              </a:ext>
            </a:extLst>
          </p:cNvPr>
          <p:cNvGrpSpPr/>
          <p:nvPr/>
        </p:nvGrpSpPr>
        <p:grpSpPr>
          <a:xfrm>
            <a:off x="541923" y="979109"/>
            <a:ext cx="10640428" cy="1384995"/>
            <a:chOff x="890133" y="459028"/>
            <a:chExt cx="10640428" cy="1384995"/>
          </a:xfrm>
        </p:grpSpPr>
        <p:grpSp>
          <p:nvGrpSpPr>
            <p:cNvPr id="9" name="Nhóm 15">
              <a:extLst>
                <a:ext uri="{FF2B5EF4-FFF2-40B4-BE49-F238E27FC236}">
                  <a16:creationId xmlns:a16="http://schemas.microsoft.com/office/drawing/2014/main" id="{D291C1ED-E994-80CE-41B9-195334B7EAD8}"/>
                </a:ext>
              </a:extLst>
            </p:cNvPr>
            <p:cNvGrpSpPr/>
            <p:nvPr/>
          </p:nvGrpSpPr>
          <p:grpSpPr>
            <a:xfrm>
              <a:off x="890133" y="540535"/>
              <a:ext cx="640080" cy="703323"/>
              <a:chOff x="890133" y="540535"/>
              <a:chExt cx="640080" cy="703323"/>
            </a:xfrm>
          </p:grpSpPr>
          <p:sp>
            <p:nvSpPr>
              <p:cNvPr id="12" name="Oval 22">
                <a:extLst>
                  <a:ext uri="{FF2B5EF4-FFF2-40B4-BE49-F238E27FC236}">
                    <a16:creationId xmlns:a16="http://schemas.microsoft.com/office/drawing/2014/main" id="{6E21A20A-A87F-E4BF-AC1F-3F7A8B45DECD}"/>
                  </a:ext>
                </a:extLst>
              </p:cNvPr>
              <p:cNvSpPr/>
              <p:nvPr/>
            </p:nvSpPr>
            <p:spPr>
              <a:xfrm>
                <a:off x="890133" y="603778"/>
                <a:ext cx="640080" cy="640080"/>
              </a:xfrm>
              <a:prstGeom prst="ellipse">
                <a:avLst/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vi-VN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  <p:sp>
            <p:nvSpPr>
              <p:cNvPr id="13" name="TextBox 23">
                <a:extLst>
                  <a:ext uri="{FF2B5EF4-FFF2-40B4-BE49-F238E27FC236}">
                    <a16:creationId xmlns:a16="http://schemas.microsoft.com/office/drawing/2014/main" id="{743DB50C-C689-8120-ECF8-51F95222C0A4}"/>
                  </a:ext>
                </a:extLst>
              </p:cNvPr>
              <p:cNvSpPr txBox="1"/>
              <p:nvPr/>
            </p:nvSpPr>
            <p:spPr>
              <a:xfrm>
                <a:off x="890133" y="540535"/>
                <a:ext cx="62638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3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</a:rPr>
                  <a:t>4</a:t>
                </a:r>
                <a:endParaRPr kumimoji="0" lang="vi-VN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p:grpSp>
        <p:sp>
          <p:nvSpPr>
            <p:cNvPr id="10" name="TextBox 16">
              <a:extLst>
                <a:ext uri="{FF2B5EF4-FFF2-40B4-BE49-F238E27FC236}">
                  <a16:creationId xmlns:a16="http://schemas.microsoft.com/office/drawing/2014/main" id="{15F6C60C-F97E-0DD9-8E02-74264CFB08AA}"/>
                </a:ext>
              </a:extLst>
            </p:cNvPr>
            <p:cNvSpPr txBox="1"/>
            <p:nvPr/>
          </p:nvSpPr>
          <p:spPr>
            <a:xfrm>
              <a:off x="1756641" y="459028"/>
              <a:ext cx="9773920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i="0" u="none" strike="noStrike" kern="1200" cap="none" spc="0" normalizeH="0" baseline="0" noProof="0" dirty="0" err="1">
                  <a:ln>
                    <a:noFill/>
                  </a:ln>
                  <a:solidFill>
                    <a:schemeClr val="accent5">
                      <a:lumMod val="75000"/>
                    </a:schemeClr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Calibri" panose="020F0502020204030204" pitchFamily="34" charset="0"/>
                </a:rPr>
                <a:t>Một</a:t>
              </a:r>
              <a:r>
                <a:rPr kumimoji="0" lang="en-US" sz="2800" i="0" u="none" strike="noStrike" kern="1200" cap="none" spc="0" normalizeH="0" baseline="0" noProof="0" dirty="0">
                  <a:ln>
                    <a:noFill/>
                  </a:ln>
                  <a:solidFill>
                    <a:schemeClr val="accent5">
                      <a:lumMod val="75000"/>
                    </a:schemeClr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Calibri" panose="020F0502020204030204" pitchFamily="34" charset="0"/>
                </a:rPr>
                <a:t> </a:t>
              </a:r>
              <a:r>
                <a:rPr kumimoji="0" lang="en-US" sz="2800" i="0" u="none" strike="noStrike" kern="1200" cap="none" spc="0" normalizeH="0" baseline="0" noProof="0" dirty="0" err="1">
                  <a:ln>
                    <a:noFill/>
                  </a:ln>
                  <a:solidFill>
                    <a:schemeClr val="accent5">
                      <a:lumMod val="75000"/>
                    </a:schemeClr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Calibri" panose="020F0502020204030204" pitchFamily="34" charset="0"/>
                </a:rPr>
                <a:t>đoàn</a:t>
              </a:r>
              <a:r>
                <a:rPr kumimoji="0" lang="en-US" sz="2800" i="0" u="none" strike="noStrike" kern="1200" cap="none" spc="0" normalizeH="0" baseline="0" noProof="0" dirty="0">
                  <a:ln>
                    <a:noFill/>
                  </a:ln>
                  <a:solidFill>
                    <a:schemeClr val="accent5">
                      <a:lumMod val="75000"/>
                    </a:schemeClr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Calibri" panose="020F0502020204030204" pitchFamily="34" charset="0"/>
                </a:rPr>
                <a:t> </a:t>
              </a:r>
              <a:r>
                <a:rPr kumimoji="0" lang="en-US" sz="2800" i="0" u="none" strike="noStrike" kern="1200" cap="none" spc="0" normalizeH="0" baseline="0" noProof="0" dirty="0" err="1">
                  <a:ln>
                    <a:noFill/>
                  </a:ln>
                  <a:solidFill>
                    <a:schemeClr val="accent5">
                      <a:lumMod val="75000"/>
                    </a:schemeClr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Calibri" panose="020F0502020204030204" pitchFamily="34" charset="0"/>
                </a:rPr>
                <a:t>xe</a:t>
              </a:r>
              <a:r>
                <a:rPr kumimoji="0" lang="en-US" sz="2800" i="0" u="none" strike="noStrike" kern="1200" cap="none" spc="0" normalizeH="0" baseline="0" noProof="0" dirty="0">
                  <a:ln>
                    <a:noFill/>
                  </a:ln>
                  <a:solidFill>
                    <a:schemeClr val="accent5">
                      <a:lumMod val="75000"/>
                    </a:schemeClr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Calibri" panose="020F0502020204030204" pitchFamily="34" charset="0"/>
                </a:rPr>
                <a:t> ô </a:t>
              </a:r>
              <a:r>
                <a:rPr kumimoji="0" lang="en-US" sz="2800" i="0" u="none" strike="noStrike" kern="1200" cap="none" spc="0" normalizeH="0" baseline="0" noProof="0" dirty="0" err="1">
                  <a:ln>
                    <a:noFill/>
                  </a:ln>
                  <a:solidFill>
                    <a:schemeClr val="accent5">
                      <a:lumMod val="75000"/>
                    </a:schemeClr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Calibri" panose="020F0502020204030204" pitchFamily="34" charset="0"/>
                </a:rPr>
                <a:t>tô</a:t>
              </a:r>
              <a:r>
                <a:rPr kumimoji="0" lang="en-US" sz="2800" i="0" u="none" strike="noStrike" kern="1200" cap="none" spc="0" normalizeH="0" baseline="0" noProof="0" dirty="0">
                  <a:ln>
                    <a:noFill/>
                  </a:ln>
                  <a:solidFill>
                    <a:schemeClr val="accent5">
                      <a:lumMod val="75000"/>
                    </a:schemeClr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Calibri" panose="020F0502020204030204" pitchFamily="34" charset="0"/>
                </a:rPr>
                <a:t> </a:t>
              </a:r>
              <a:r>
                <a:rPr kumimoji="0" lang="en-US" sz="2800" i="0" u="none" strike="noStrike" kern="1200" cap="none" spc="0" normalizeH="0" baseline="0" noProof="0" dirty="0" err="1">
                  <a:ln>
                    <a:noFill/>
                  </a:ln>
                  <a:solidFill>
                    <a:schemeClr val="accent5">
                      <a:lumMod val="75000"/>
                    </a:schemeClr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Calibri" panose="020F0502020204030204" pitchFamily="34" charset="0"/>
                </a:rPr>
                <a:t>chở</a:t>
              </a:r>
              <a:r>
                <a:rPr kumimoji="0" lang="en-US" sz="2800" i="0" u="none" strike="noStrike" kern="1200" cap="none" spc="0" normalizeH="0" baseline="0" noProof="0" dirty="0">
                  <a:ln>
                    <a:noFill/>
                  </a:ln>
                  <a:solidFill>
                    <a:schemeClr val="accent5">
                      <a:lumMod val="75000"/>
                    </a:schemeClr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Calibri" panose="020F0502020204030204" pitchFamily="34" charset="0"/>
                </a:rPr>
                <a:t> </a:t>
              </a:r>
              <a:r>
                <a:rPr kumimoji="0" lang="en-US" sz="2800" i="0" u="none" strike="noStrike" kern="1200" cap="none" spc="0" normalizeH="0" baseline="0" noProof="0" dirty="0" err="1">
                  <a:ln>
                    <a:noFill/>
                  </a:ln>
                  <a:solidFill>
                    <a:schemeClr val="accent5">
                      <a:lumMod val="75000"/>
                    </a:schemeClr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Calibri" panose="020F0502020204030204" pitchFamily="34" charset="0"/>
                </a:rPr>
                <a:t>học</a:t>
              </a:r>
              <a:r>
                <a:rPr kumimoji="0" lang="en-US" sz="2800" i="0" u="none" strike="noStrike" kern="1200" cap="none" spc="0" normalizeH="0" baseline="0" noProof="0" dirty="0">
                  <a:ln>
                    <a:noFill/>
                  </a:ln>
                  <a:solidFill>
                    <a:schemeClr val="accent5">
                      <a:lumMod val="75000"/>
                    </a:schemeClr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Calibri" panose="020F0502020204030204" pitchFamily="34" charset="0"/>
                </a:rPr>
                <a:t> </a:t>
              </a:r>
              <a:r>
                <a:rPr kumimoji="0" lang="en-US" sz="2800" i="0" u="none" strike="noStrike" kern="1200" cap="none" spc="0" normalizeH="0" baseline="0" noProof="0" dirty="0" err="1">
                  <a:ln>
                    <a:noFill/>
                  </a:ln>
                  <a:solidFill>
                    <a:schemeClr val="accent5">
                      <a:lumMod val="75000"/>
                    </a:schemeClr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Calibri" panose="020F0502020204030204" pitchFamily="34" charset="0"/>
                </a:rPr>
                <a:t>sinh</a:t>
              </a:r>
              <a:r>
                <a:rPr kumimoji="0" lang="en-US" sz="2800" i="0" u="none" strike="noStrike" kern="1200" cap="none" spc="0" normalizeH="0" baseline="0" noProof="0" dirty="0">
                  <a:ln>
                    <a:noFill/>
                  </a:ln>
                  <a:solidFill>
                    <a:schemeClr val="accent5">
                      <a:lumMod val="75000"/>
                    </a:schemeClr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Calibri" panose="020F0502020204030204" pitchFamily="34" charset="0"/>
                </a:rPr>
                <a:t> </a:t>
              </a:r>
              <a:r>
                <a:rPr kumimoji="0" lang="en-US" sz="2800" i="0" u="none" strike="noStrike" kern="1200" cap="none" spc="0" normalizeH="0" baseline="0" noProof="0" dirty="0" err="1">
                  <a:ln>
                    <a:noFill/>
                  </a:ln>
                  <a:solidFill>
                    <a:schemeClr val="accent5">
                      <a:lumMod val="75000"/>
                    </a:schemeClr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Calibri" panose="020F0502020204030204" pitchFamily="34" charset="0"/>
                </a:rPr>
                <a:t>đi</a:t>
              </a:r>
              <a:r>
                <a:rPr kumimoji="0" lang="en-US" sz="2800" i="0" u="none" strike="noStrike" kern="1200" cap="none" spc="0" normalizeH="0" baseline="0" noProof="0" dirty="0">
                  <a:ln>
                    <a:noFill/>
                  </a:ln>
                  <a:solidFill>
                    <a:schemeClr val="accent5">
                      <a:lumMod val="75000"/>
                    </a:schemeClr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Calibri" panose="020F0502020204030204" pitchFamily="34" charset="0"/>
                </a:rPr>
                <a:t> </a:t>
              </a:r>
              <a:r>
                <a:rPr kumimoji="0" lang="en-US" sz="2800" i="0" u="none" strike="noStrike" kern="1200" cap="none" spc="0" normalizeH="0" baseline="0" noProof="0" dirty="0" err="1">
                  <a:ln>
                    <a:noFill/>
                  </a:ln>
                  <a:solidFill>
                    <a:schemeClr val="accent5">
                      <a:lumMod val="75000"/>
                    </a:schemeClr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Calibri" panose="020F0502020204030204" pitchFamily="34" charset="0"/>
                </a:rPr>
                <a:t>tham</a:t>
              </a:r>
              <a:r>
                <a:rPr kumimoji="0" lang="en-US" sz="2800" i="0" u="none" strike="noStrike" kern="1200" cap="none" spc="0" normalizeH="0" baseline="0" noProof="0" dirty="0">
                  <a:ln>
                    <a:noFill/>
                  </a:ln>
                  <a:solidFill>
                    <a:schemeClr val="accent5">
                      <a:lumMod val="75000"/>
                    </a:schemeClr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Calibri" panose="020F0502020204030204" pitchFamily="34" charset="0"/>
                </a:rPr>
                <a:t> </a:t>
              </a:r>
              <a:r>
                <a:rPr kumimoji="0" lang="en-US" sz="2800" i="0" u="none" strike="noStrike" kern="1200" cap="none" spc="0" normalizeH="0" baseline="0" noProof="0" dirty="0" err="1">
                  <a:ln>
                    <a:noFill/>
                  </a:ln>
                  <a:solidFill>
                    <a:schemeClr val="accent5">
                      <a:lumMod val="75000"/>
                    </a:schemeClr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Calibri" panose="020F0502020204030204" pitchFamily="34" charset="0"/>
                </a:rPr>
                <a:t>quan</a:t>
              </a:r>
              <a:r>
                <a:rPr kumimoji="0" lang="en-US" sz="2800" i="0" u="none" strike="noStrike" kern="1200" cap="none" spc="0" normalizeH="0" baseline="0" noProof="0" dirty="0">
                  <a:ln>
                    <a:noFill/>
                  </a:ln>
                  <a:solidFill>
                    <a:schemeClr val="accent5">
                      <a:lumMod val="75000"/>
                    </a:schemeClr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Calibri" panose="020F0502020204030204" pitchFamily="34" charset="0"/>
                </a:rPr>
                <a:t> </a:t>
              </a:r>
              <a:r>
                <a:rPr kumimoji="0" lang="en-US" sz="2800" i="0" u="none" strike="noStrike" kern="1200" cap="none" spc="0" normalizeH="0" baseline="0" noProof="0" dirty="0" err="1">
                  <a:ln>
                    <a:noFill/>
                  </a:ln>
                  <a:solidFill>
                    <a:schemeClr val="accent5">
                      <a:lumMod val="75000"/>
                    </a:schemeClr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Calibri" panose="020F0502020204030204" pitchFamily="34" charset="0"/>
                </a:rPr>
                <a:t>gồm</a:t>
              </a:r>
              <a:r>
                <a:rPr kumimoji="0" lang="en-US" sz="2800" i="0" u="none" strike="noStrike" kern="1200" cap="none" spc="0" normalizeH="0" baseline="0" noProof="0" dirty="0">
                  <a:ln>
                    <a:noFill/>
                  </a:ln>
                  <a:solidFill>
                    <a:schemeClr val="accent5">
                      <a:lumMod val="75000"/>
                    </a:schemeClr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Calibri" panose="020F0502020204030204" pitchFamily="34" charset="0"/>
                </a:rPr>
                <a:t> 6 </a:t>
              </a:r>
              <a:r>
                <a:rPr kumimoji="0" lang="en-US" sz="2800" i="0" u="none" strike="noStrike" kern="1200" cap="none" spc="0" normalizeH="0" baseline="0" noProof="0" dirty="0" err="1">
                  <a:ln>
                    <a:noFill/>
                  </a:ln>
                  <a:solidFill>
                    <a:schemeClr val="accent5">
                      <a:lumMod val="75000"/>
                    </a:schemeClr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Calibri" panose="020F0502020204030204" pitchFamily="34" charset="0"/>
                </a:rPr>
                <a:t>xe</a:t>
              </a:r>
              <a:r>
                <a:rPr kumimoji="0" lang="en-US" sz="2800" i="0" u="none" strike="noStrike" kern="1200" cap="none" spc="0" normalizeH="0" baseline="0" noProof="0" dirty="0">
                  <a:ln>
                    <a:noFill/>
                  </a:ln>
                  <a:solidFill>
                    <a:schemeClr val="accent5">
                      <a:lumMod val="75000"/>
                    </a:schemeClr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Calibri" panose="020F0502020204030204" pitchFamily="34" charset="0"/>
                </a:rPr>
                <a:t>, </a:t>
              </a:r>
              <a:r>
                <a:rPr kumimoji="0" lang="en-US" sz="2800" i="0" u="none" strike="noStrike" kern="1200" cap="none" spc="0" normalizeH="0" baseline="0" noProof="0" dirty="0" err="1">
                  <a:ln>
                    <a:noFill/>
                  </a:ln>
                  <a:solidFill>
                    <a:schemeClr val="accent5">
                      <a:lumMod val="75000"/>
                    </a:schemeClr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Calibri" panose="020F0502020204030204" pitchFamily="34" charset="0"/>
                </a:rPr>
                <a:t>mỗi</a:t>
              </a:r>
              <a:r>
                <a:rPr kumimoji="0" lang="en-US" sz="2800" i="0" u="none" strike="noStrike" kern="1200" cap="none" spc="0" normalizeH="0" baseline="0" noProof="0" dirty="0">
                  <a:ln>
                    <a:noFill/>
                  </a:ln>
                  <a:solidFill>
                    <a:schemeClr val="accent5">
                      <a:lumMod val="75000"/>
                    </a:schemeClr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Calibri" panose="020F0502020204030204" pitchFamily="34" charset="0"/>
                </a:rPr>
                <a:t> </a:t>
              </a:r>
              <a:r>
                <a:rPr kumimoji="0" lang="en-US" sz="2800" i="0" u="none" strike="noStrike" kern="1200" cap="none" spc="0" normalizeH="0" baseline="0" noProof="0" dirty="0" err="1">
                  <a:ln>
                    <a:noFill/>
                  </a:ln>
                  <a:solidFill>
                    <a:schemeClr val="accent5">
                      <a:lumMod val="75000"/>
                    </a:schemeClr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Calibri" panose="020F0502020204030204" pitchFamily="34" charset="0"/>
                </a:rPr>
                <a:t>xe</a:t>
              </a:r>
              <a:r>
                <a:rPr kumimoji="0" lang="en-US" sz="2800" i="0" u="none" strike="noStrike" kern="1200" cap="none" spc="0" normalizeH="0" baseline="0" noProof="0" dirty="0">
                  <a:ln>
                    <a:noFill/>
                  </a:ln>
                  <a:solidFill>
                    <a:schemeClr val="accent5">
                      <a:lumMod val="75000"/>
                    </a:schemeClr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Calibri" panose="020F0502020204030204" pitchFamily="34" charset="0"/>
                </a:rPr>
                <a:t> </a:t>
              </a:r>
              <a:r>
                <a:rPr kumimoji="0" lang="en-US" sz="2800" i="0" u="none" strike="noStrike" kern="1200" cap="none" spc="0" normalizeH="0" baseline="0" noProof="0" dirty="0" err="1">
                  <a:ln>
                    <a:noFill/>
                  </a:ln>
                  <a:solidFill>
                    <a:schemeClr val="accent5">
                      <a:lumMod val="75000"/>
                    </a:schemeClr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Calibri" panose="020F0502020204030204" pitchFamily="34" charset="0"/>
                </a:rPr>
                <a:t>chở</a:t>
              </a:r>
              <a:r>
                <a:rPr kumimoji="0" lang="en-US" sz="2800" i="0" u="none" strike="noStrike" kern="1200" cap="none" spc="0" normalizeH="0" baseline="0" noProof="0" dirty="0">
                  <a:ln>
                    <a:noFill/>
                  </a:ln>
                  <a:solidFill>
                    <a:schemeClr val="accent5">
                      <a:lumMod val="75000"/>
                    </a:schemeClr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Calibri" panose="020F0502020204030204" pitchFamily="34" charset="0"/>
                </a:rPr>
                <a:t> 35 </a:t>
              </a:r>
              <a:r>
                <a:rPr kumimoji="0" lang="en-US" sz="2800" i="0" u="none" strike="noStrike" kern="1200" cap="none" spc="0" normalizeH="0" baseline="0" noProof="0" dirty="0" err="1">
                  <a:ln>
                    <a:noFill/>
                  </a:ln>
                  <a:solidFill>
                    <a:schemeClr val="accent5">
                      <a:lumMod val="75000"/>
                    </a:schemeClr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Calibri" panose="020F0502020204030204" pitchFamily="34" charset="0"/>
                </a:rPr>
                <a:t>học</a:t>
              </a:r>
              <a:r>
                <a:rPr kumimoji="0" lang="en-US" sz="2800" i="0" u="none" strike="noStrike" kern="1200" cap="none" spc="0" normalizeH="0" baseline="0" noProof="0" dirty="0">
                  <a:ln>
                    <a:noFill/>
                  </a:ln>
                  <a:solidFill>
                    <a:schemeClr val="accent5">
                      <a:lumMod val="75000"/>
                    </a:schemeClr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Calibri" panose="020F0502020204030204" pitchFamily="34" charset="0"/>
                </a:rPr>
                <a:t> </a:t>
              </a:r>
              <a:r>
                <a:rPr kumimoji="0" lang="en-US" sz="2800" i="0" u="none" strike="noStrike" kern="1200" cap="none" spc="0" normalizeH="0" baseline="0" noProof="0" dirty="0" err="1">
                  <a:ln>
                    <a:noFill/>
                  </a:ln>
                  <a:solidFill>
                    <a:schemeClr val="accent5">
                      <a:lumMod val="75000"/>
                    </a:schemeClr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Calibri" panose="020F0502020204030204" pitchFamily="34" charset="0"/>
                </a:rPr>
                <a:t>sinh</a:t>
              </a:r>
              <a:r>
                <a:rPr kumimoji="0" lang="en-US" sz="2800" i="0" u="none" strike="noStrike" kern="1200" cap="none" spc="0" normalizeH="0" baseline="0" noProof="0" dirty="0">
                  <a:ln>
                    <a:noFill/>
                  </a:ln>
                  <a:solidFill>
                    <a:schemeClr val="accent5">
                      <a:lumMod val="75000"/>
                    </a:schemeClr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Calibri" panose="020F0502020204030204" pitchFamily="34" charset="0"/>
                </a:rPr>
                <a:t> </a:t>
              </a:r>
              <a:r>
                <a:rPr kumimoji="0" lang="en-US" sz="2800" i="0" u="none" strike="noStrike" kern="1200" cap="none" spc="0" normalizeH="0" baseline="0" noProof="0" dirty="0" err="1">
                  <a:ln>
                    <a:noFill/>
                  </a:ln>
                  <a:solidFill>
                    <a:schemeClr val="accent5">
                      <a:lumMod val="75000"/>
                    </a:schemeClr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Calibri" panose="020F0502020204030204" pitchFamily="34" charset="0"/>
                </a:rPr>
                <a:t>và</a:t>
              </a:r>
              <a:r>
                <a:rPr kumimoji="0" lang="en-US" sz="2800" i="0" u="none" strike="noStrike" kern="1200" cap="none" spc="0" normalizeH="0" baseline="0" noProof="0" dirty="0">
                  <a:ln>
                    <a:noFill/>
                  </a:ln>
                  <a:solidFill>
                    <a:schemeClr val="accent5">
                      <a:lumMod val="75000"/>
                    </a:schemeClr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Calibri" panose="020F0502020204030204" pitchFamily="34" charset="0"/>
                </a:rPr>
                <a:t> 9 </a:t>
              </a:r>
              <a:r>
                <a:rPr kumimoji="0" lang="en-US" sz="2800" i="0" u="none" strike="noStrike" kern="1200" cap="none" spc="0" normalizeH="0" baseline="0" noProof="0" dirty="0" err="1">
                  <a:ln>
                    <a:noFill/>
                  </a:ln>
                  <a:solidFill>
                    <a:schemeClr val="accent5">
                      <a:lumMod val="75000"/>
                    </a:schemeClr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Calibri" panose="020F0502020204030204" pitchFamily="34" charset="0"/>
                </a:rPr>
                <a:t>xe</a:t>
              </a:r>
              <a:r>
                <a:rPr kumimoji="0" lang="en-US" sz="2800" i="0" u="none" strike="noStrike" kern="1200" cap="none" spc="0" normalizeH="0" baseline="0" noProof="0" dirty="0">
                  <a:ln>
                    <a:noFill/>
                  </a:ln>
                  <a:solidFill>
                    <a:schemeClr val="accent5">
                      <a:lumMod val="75000"/>
                    </a:schemeClr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Calibri" panose="020F0502020204030204" pitchFamily="34" charset="0"/>
                </a:rPr>
                <a:t>, </a:t>
              </a:r>
              <a:r>
                <a:rPr kumimoji="0" lang="en-US" sz="2800" i="0" u="none" strike="noStrike" kern="1200" cap="none" spc="0" normalizeH="0" baseline="0" noProof="0" dirty="0" err="1">
                  <a:ln>
                    <a:noFill/>
                  </a:ln>
                  <a:solidFill>
                    <a:schemeClr val="accent5">
                      <a:lumMod val="75000"/>
                    </a:schemeClr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Calibri" panose="020F0502020204030204" pitchFamily="34" charset="0"/>
                </a:rPr>
                <a:t>mỗi</a:t>
              </a:r>
              <a:r>
                <a:rPr kumimoji="0" lang="en-US" sz="2800" i="0" u="none" strike="noStrike" kern="1200" cap="none" spc="0" normalizeH="0" baseline="0" noProof="0" dirty="0">
                  <a:ln>
                    <a:noFill/>
                  </a:ln>
                  <a:solidFill>
                    <a:schemeClr val="accent5">
                      <a:lumMod val="75000"/>
                    </a:schemeClr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Calibri" panose="020F0502020204030204" pitchFamily="34" charset="0"/>
                </a:rPr>
                <a:t> </a:t>
              </a:r>
              <a:r>
                <a:rPr kumimoji="0" lang="en-US" sz="2800" i="0" u="none" strike="noStrike" kern="1200" cap="none" spc="0" normalizeH="0" baseline="0" noProof="0" dirty="0" err="1">
                  <a:ln>
                    <a:noFill/>
                  </a:ln>
                  <a:solidFill>
                    <a:schemeClr val="accent5">
                      <a:lumMod val="75000"/>
                    </a:schemeClr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Calibri" panose="020F0502020204030204" pitchFamily="34" charset="0"/>
                </a:rPr>
                <a:t>xe</a:t>
              </a:r>
              <a:r>
                <a:rPr kumimoji="0" lang="en-US" sz="2800" i="0" u="none" strike="noStrike" kern="1200" cap="none" spc="0" normalizeH="0" baseline="0" noProof="0" dirty="0">
                  <a:ln>
                    <a:noFill/>
                  </a:ln>
                  <a:solidFill>
                    <a:schemeClr val="accent5">
                      <a:lumMod val="75000"/>
                    </a:schemeClr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Calibri" panose="020F0502020204030204" pitchFamily="34" charset="0"/>
                </a:rPr>
                <a:t> </a:t>
              </a:r>
              <a:r>
                <a:rPr kumimoji="0" lang="en-US" sz="2800" i="0" u="none" strike="noStrike" kern="1200" cap="none" spc="0" normalizeH="0" baseline="0" noProof="0" dirty="0" err="1">
                  <a:ln>
                    <a:noFill/>
                  </a:ln>
                  <a:solidFill>
                    <a:schemeClr val="accent5">
                      <a:lumMod val="75000"/>
                    </a:schemeClr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Calibri" panose="020F0502020204030204" pitchFamily="34" charset="0"/>
                </a:rPr>
                <a:t>chở</a:t>
              </a:r>
              <a:r>
                <a:rPr kumimoji="0" lang="en-US" sz="2800" i="0" u="none" strike="noStrike" kern="1200" cap="none" spc="0" normalizeH="0" baseline="0" noProof="0" dirty="0">
                  <a:ln>
                    <a:noFill/>
                  </a:ln>
                  <a:solidFill>
                    <a:schemeClr val="accent5">
                      <a:lumMod val="75000"/>
                    </a:schemeClr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Calibri" panose="020F0502020204030204" pitchFamily="34" charset="0"/>
                </a:rPr>
                <a:t> 40 </a:t>
              </a:r>
              <a:r>
                <a:rPr kumimoji="0" lang="en-US" sz="2800" i="0" u="none" strike="noStrike" kern="1200" cap="none" spc="0" normalizeH="0" baseline="0" noProof="0" dirty="0" err="1">
                  <a:ln>
                    <a:noFill/>
                  </a:ln>
                  <a:solidFill>
                    <a:schemeClr val="accent5">
                      <a:lumMod val="75000"/>
                    </a:schemeClr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Calibri" panose="020F0502020204030204" pitchFamily="34" charset="0"/>
                </a:rPr>
                <a:t>học</a:t>
              </a:r>
              <a:r>
                <a:rPr kumimoji="0" lang="en-US" sz="2800" i="0" u="none" strike="noStrike" kern="1200" cap="none" spc="0" normalizeH="0" baseline="0" noProof="0" dirty="0">
                  <a:ln>
                    <a:noFill/>
                  </a:ln>
                  <a:solidFill>
                    <a:schemeClr val="accent5">
                      <a:lumMod val="75000"/>
                    </a:schemeClr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Calibri" panose="020F0502020204030204" pitchFamily="34" charset="0"/>
                </a:rPr>
                <a:t> </a:t>
              </a:r>
              <a:r>
                <a:rPr kumimoji="0" lang="en-US" sz="2800" i="0" u="none" strike="noStrike" kern="1200" cap="none" spc="0" normalizeH="0" baseline="0" noProof="0" dirty="0" err="1">
                  <a:ln>
                    <a:noFill/>
                  </a:ln>
                  <a:solidFill>
                    <a:schemeClr val="accent5">
                      <a:lumMod val="75000"/>
                    </a:schemeClr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Calibri" panose="020F0502020204030204" pitchFamily="34" charset="0"/>
                </a:rPr>
                <a:t>sinh</a:t>
              </a:r>
              <a:r>
                <a:rPr kumimoji="0" lang="en-US" sz="2800" i="0" u="none" strike="noStrike" kern="1200" cap="none" spc="0" normalizeH="0" baseline="0" noProof="0" dirty="0">
                  <a:ln>
                    <a:noFill/>
                  </a:ln>
                  <a:solidFill>
                    <a:schemeClr val="accent5">
                      <a:lumMod val="75000"/>
                    </a:schemeClr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Calibri" panose="020F0502020204030204" pitchFamily="34" charset="0"/>
                </a:rPr>
                <a:t>. </a:t>
              </a:r>
              <a:r>
                <a:rPr kumimoji="0" lang="en-US" sz="2800" i="0" u="none" strike="noStrike" kern="1200" cap="none" spc="0" normalizeH="0" baseline="0" noProof="0" dirty="0" err="1">
                  <a:ln>
                    <a:noFill/>
                  </a:ln>
                  <a:solidFill>
                    <a:schemeClr val="accent5">
                      <a:lumMod val="75000"/>
                    </a:schemeClr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Calibri" panose="020F0502020204030204" pitchFamily="34" charset="0"/>
                </a:rPr>
                <a:t>Hỏi</a:t>
              </a:r>
              <a:r>
                <a:rPr kumimoji="0" lang="en-US" sz="2800" i="0" u="none" strike="noStrike" kern="1200" cap="none" spc="0" normalizeH="0" baseline="0" noProof="0" dirty="0">
                  <a:ln>
                    <a:noFill/>
                  </a:ln>
                  <a:solidFill>
                    <a:schemeClr val="accent5">
                      <a:lumMod val="75000"/>
                    </a:schemeClr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Calibri" panose="020F0502020204030204" pitchFamily="34" charset="0"/>
                </a:rPr>
                <a:t> </a:t>
              </a:r>
              <a:r>
                <a:rPr kumimoji="0" lang="en-US" sz="2800" i="0" u="none" strike="noStrike" kern="1200" cap="none" spc="0" normalizeH="0" baseline="0" noProof="0" dirty="0" err="1">
                  <a:ln>
                    <a:noFill/>
                  </a:ln>
                  <a:solidFill>
                    <a:schemeClr val="accent5">
                      <a:lumMod val="75000"/>
                    </a:schemeClr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Calibri" panose="020F0502020204030204" pitchFamily="34" charset="0"/>
                </a:rPr>
                <a:t>trung</a:t>
              </a:r>
              <a:r>
                <a:rPr kumimoji="0" lang="en-US" sz="2800" i="0" u="none" strike="noStrike" kern="1200" cap="none" spc="0" normalizeH="0" baseline="0" noProof="0" dirty="0">
                  <a:ln>
                    <a:noFill/>
                  </a:ln>
                  <a:solidFill>
                    <a:schemeClr val="accent5">
                      <a:lumMod val="75000"/>
                    </a:schemeClr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Calibri" panose="020F0502020204030204" pitchFamily="34" charset="0"/>
                </a:rPr>
                <a:t> </a:t>
              </a:r>
              <a:r>
                <a:rPr kumimoji="0" lang="en-US" sz="2800" i="0" u="none" strike="noStrike" kern="1200" cap="none" spc="0" normalizeH="0" baseline="0" noProof="0" dirty="0" err="1">
                  <a:ln>
                    <a:noFill/>
                  </a:ln>
                  <a:solidFill>
                    <a:schemeClr val="accent5">
                      <a:lumMod val="75000"/>
                    </a:schemeClr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Calibri" panose="020F0502020204030204" pitchFamily="34" charset="0"/>
                </a:rPr>
                <a:t>bình</a:t>
              </a:r>
              <a:r>
                <a:rPr kumimoji="0" lang="en-US" sz="2800" i="0" u="none" strike="noStrike" kern="1200" cap="none" spc="0" normalizeH="0" baseline="0" noProof="0" dirty="0">
                  <a:ln>
                    <a:noFill/>
                  </a:ln>
                  <a:solidFill>
                    <a:schemeClr val="accent5">
                      <a:lumMod val="75000"/>
                    </a:schemeClr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Calibri" panose="020F0502020204030204" pitchFamily="34" charset="0"/>
                </a:rPr>
                <a:t> </a:t>
              </a:r>
              <a:r>
                <a:rPr kumimoji="0" lang="en-US" sz="2800" i="0" u="none" strike="noStrike" kern="1200" cap="none" spc="0" normalizeH="0" baseline="0" noProof="0" dirty="0" err="1">
                  <a:ln>
                    <a:noFill/>
                  </a:ln>
                  <a:solidFill>
                    <a:schemeClr val="accent5">
                      <a:lumMod val="75000"/>
                    </a:schemeClr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Calibri" panose="020F0502020204030204" pitchFamily="34" charset="0"/>
                </a:rPr>
                <a:t>mỗi</a:t>
              </a:r>
              <a:r>
                <a:rPr kumimoji="0" lang="en-US" sz="2800" i="0" u="none" strike="noStrike" kern="1200" cap="none" spc="0" normalizeH="0" baseline="0" noProof="0" dirty="0">
                  <a:ln>
                    <a:noFill/>
                  </a:ln>
                  <a:solidFill>
                    <a:schemeClr val="accent5">
                      <a:lumMod val="75000"/>
                    </a:schemeClr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Calibri" panose="020F0502020204030204" pitchFamily="34" charset="0"/>
                </a:rPr>
                <a:t> </a:t>
              </a:r>
              <a:r>
                <a:rPr kumimoji="0" lang="en-US" sz="2800" i="0" u="none" strike="noStrike" kern="1200" cap="none" spc="0" normalizeH="0" baseline="0" noProof="0" dirty="0" err="1">
                  <a:ln>
                    <a:noFill/>
                  </a:ln>
                  <a:solidFill>
                    <a:schemeClr val="accent5">
                      <a:lumMod val="75000"/>
                    </a:schemeClr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Calibri" panose="020F0502020204030204" pitchFamily="34" charset="0"/>
                </a:rPr>
                <a:t>xe</a:t>
              </a:r>
              <a:r>
                <a:rPr kumimoji="0" lang="en-US" sz="2800" i="0" u="none" strike="noStrike" kern="1200" cap="none" spc="0" normalizeH="0" baseline="0" noProof="0" dirty="0">
                  <a:ln>
                    <a:noFill/>
                  </a:ln>
                  <a:solidFill>
                    <a:schemeClr val="accent5">
                      <a:lumMod val="75000"/>
                    </a:schemeClr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Calibri" panose="020F0502020204030204" pitchFamily="34" charset="0"/>
                </a:rPr>
                <a:t> ô </a:t>
              </a:r>
              <a:r>
                <a:rPr kumimoji="0" lang="en-US" sz="2800" i="0" u="none" strike="noStrike" kern="1200" cap="none" spc="0" normalizeH="0" baseline="0" noProof="0" dirty="0" err="1">
                  <a:ln>
                    <a:noFill/>
                  </a:ln>
                  <a:solidFill>
                    <a:schemeClr val="accent5">
                      <a:lumMod val="75000"/>
                    </a:schemeClr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Calibri" panose="020F0502020204030204" pitchFamily="34" charset="0"/>
                </a:rPr>
                <a:t>tô</a:t>
              </a:r>
              <a:r>
                <a:rPr kumimoji="0" lang="en-US" sz="2800" i="0" u="none" strike="noStrike" kern="1200" cap="none" spc="0" normalizeH="0" baseline="0" noProof="0" dirty="0">
                  <a:ln>
                    <a:noFill/>
                  </a:ln>
                  <a:solidFill>
                    <a:schemeClr val="accent5">
                      <a:lumMod val="75000"/>
                    </a:schemeClr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Calibri" panose="020F0502020204030204" pitchFamily="34" charset="0"/>
                </a:rPr>
                <a:t> </a:t>
              </a:r>
              <a:r>
                <a:rPr kumimoji="0" lang="en-US" sz="2800" i="0" u="none" strike="noStrike" kern="1200" cap="none" spc="0" normalizeH="0" baseline="0" noProof="0" dirty="0" err="1">
                  <a:ln>
                    <a:noFill/>
                  </a:ln>
                  <a:solidFill>
                    <a:schemeClr val="accent5">
                      <a:lumMod val="75000"/>
                    </a:schemeClr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Calibri" panose="020F0502020204030204" pitchFamily="34" charset="0"/>
                </a:rPr>
                <a:t>đó</a:t>
              </a:r>
              <a:r>
                <a:rPr kumimoji="0" lang="en-US" sz="2800" i="0" u="none" strike="noStrike" kern="1200" cap="none" spc="0" normalizeH="0" baseline="0" noProof="0" dirty="0">
                  <a:ln>
                    <a:noFill/>
                  </a:ln>
                  <a:solidFill>
                    <a:schemeClr val="accent5">
                      <a:lumMod val="75000"/>
                    </a:schemeClr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Calibri" panose="020F0502020204030204" pitchFamily="34" charset="0"/>
                </a:rPr>
                <a:t> </a:t>
              </a:r>
              <a:r>
                <a:rPr kumimoji="0" lang="en-US" sz="2800" i="0" u="none" strike="noStrike" kern="1200" cap="none" spc="0" normalizeH="0" baseline="0" noProof="0" dirty="0" err="1">
                  <a:ln>
                    <a:noFill/>
                  </a:ln>
                  <a:solidFill>
                    <a:schemeClr val="accent5">
                      <a:lumMod val="75000"/>
                    </a:schemeClr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Calibri" panose="020F0502020204030204" pitchFamily="34" charset="0"/>
                </a:rPr>
                <a:t>chở</a:t>
              </a:r>
              <a:r>
                <a:rPr kumimoji="0" lang="en-US" sz="2800" i="0" u="none" strike="noStrike" kern="1200" cap="none" spc="0" normalizeH="0" baseline="0" noProof="0" dirty="0">
                  <a:ln>
                    <a:noFill/>
                  </a:ln>
                  <a:solidFill>
                    <a:schemeClr val="accent5">
                      <a:lumMod val="75000"/>
                    </a:schemeClr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Calibri" panose="020F0502020204030204" pitchFamily="34" charset="0"/>
                </a:rPr>
                <a:t> bao </a:t>
              </a:r>
              <a:r>
                <a:rPr kumimoji="0" lang="en-US" sz="2800" i="0" u="none" strike="noStrike" kern="1200" cap="none" spc="0" normalizeH="0" baseline="0" noProof="0" dirty="0" err="1">
                  <a:ln>
                    <a:noFill/>
                  </a:ln>
                  <a:solidFill>
                    <a:schemeClr val="accent5">
                      <a:lumMod val="75000"/>
                    </a:schemeClr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Calibri" panose="020F0502020204030204" pitchFamily="34" charset="0"/>
                </a:rPr>
                <a:t>nhiêu</a:t>
              </a:r>
              <a:r>
                <a:rPr kumimoji="0" lang="en-US" sz="2800" i="0" u="none" strike="noStrike" kern="1200" cap="none" spc="0" normalizeH="0" baseline="0" noProof="0" dirty="0">
                  <a:ln>
                    <a:noFill/>
                  </a:ln>
                  <a:solidFill>
                    <a:schemeClr val="accent5">
                      <a:lumMod val="75000"/>
                    </a:schemeClr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Calibri" panose="020F0502020204030204" pitchFamily="34" charset="0"/>
                </a:rPr>
                <a:t> </a:t>
              </a:r>
              <a:r>
                <a:rPr kumimoji="0" lang="en-US" sz="2800" i="0" u="none" strike="noStrike" kern="1200" cap="none" spc="0" normalizeH="0" baseline="0" noProof="0" dirty="0" err="1">
                  <a:ln>
                    <a:noFill/>
                  </a:ln>
                  <a:solidFill>
                    <a:schemeClr val="accent5">
                      <a:lumMod val="75000"/>
                    </a:schemeClr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Calibri" panose="020F0502020204030204" pitchFamily="34" charset="0"/>
                </a:rPr>
                <a:t>học</a:t>
              </a:r>
              <a:r>
                <a:rPr kumimoji="0" lang="en-US" sz="2800" i="0" u="none" strike="noStrike" kern="1200" cap="none" spc="0" normalizeH="0" baseline="0" noProof="0" dirty="0">
                  <a:ln>
                    <a:noFill/>
                  </a:ln>
                  <a:solidFill>
                    <a:schemeClr val="accent5">
                      <a:lumMod val="75000"/>
                    </a:schemeClr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Calibri" panose="020F0502020204030204" pitchFamily="34" charset="0"/>
                </a:rPr>
                <a:t> </a:t>
              </a:r>
              <a:r>
                <a:rPr kumimoji="0" lang="en-US" sz="2800" i="0" u="none" strike="noStrike" kern="1200" cap="none" spc="0" normalizeH="0" baseline="0" noProof="0" dirty="0" err="1">
                  <a:ln>
                    <a:noFill/>
                  </a:ln>
                  <a:solidFill>
                    <a:schemeClr val="accent5">
                      <a:lumMod val="75000"/>
                    </a:schemeClr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Calibri" panose="020F0502020204030204" pitchFamily="34" charset="0"/>
                </a:rPr>
                <a:t>sinh</a:t>
              </a:r>
              <a:r>
                <a:rPr kumimoji="0" lang="en-US" sz="2800" i="0" u="none" strike="noStrike" kern="1200" cap="none" spc="0" normalizeH="0" baseline="0" noProof="0" dirty="0">
                  <a:ln>
                    <a:noFill/>
                  </a:ln>
                  <a:solidFill>
                    <a:schemeClr val="accent5">
                      <a:lumMod val="75000"/>
                    </a:schemeClr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Calibri" panose="020F0502020204030204" pitchFamily="34" charset="0"/>
                </a:rPr>
                <a:t>?</a:t>
              </a: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72816BF4-9904-0B51-92F0-0CD6B30DB1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8969" y="4140219"/>
            <a:ext cx="5788531" cy="208919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AF439CA-6298-DFEE-C078-6F96A957D161}"/>
              </a:ext>
            </a:extLst>
          </p:cNvPr>
          <p:cNvSpPr txBox="1"/>
          <p:nvPr/>
        </p:nvSpPr>
        <p:spPr>
          <a:xfrm>
            <a:off x="257681" y="2612012"/>
            <a:ext cx="586105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00" b="1" dirty="0" err="1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Bài</a:t>
            </a:r>
            <a:r>
              <a:rPr lang="en-US" sz="2700" b="1" dirty="0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700" b="1" dirty="0" err="1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giải</a:t>
            </a:r>
            <a:r>
              <a:rPr lang="en-US" sz="2700" b="1" dirty="0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</a:t>
            </a:r>
          </a:p>
          <a:p>
            <a:pPr algn="ctr"/>
            <a:r>
              <a:rPr lang="en-US" sz="2700" dirty="0" err="1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Tổng</a:t>
            </a:r>
            <a:r>
              <a:rPr lang="en-US" sz="2700" dirty="0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700" dirty="0" err="1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số</a:t>
            </a:r>
            <a:r>
              <a:rPr lang="en-US" sz="2700" dirty="0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700" dirty="0" err="1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học</a:t>
            </a:r>
            <a:r>
              <a:rPr lang="en-US" sz="2700" dirty="0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700" dirty="0" err="1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sinh</a:t>
            </a:r>
            <a:r>
              <a:rPr lang="en-US" sz="2700" dirty="0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6 </a:t>
            </a:r>
            <a:r>
              <a:rPr lang="en-US" sz="2700" dirty="0" err="1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xe</a:t>
            </a:r>
            <a:r>
              <a:rPr lang="en-US" sz="2700" dirty="0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700" dirty="0" err="1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chở</a:t>
            </a:r>
            <a:r>
              <a:rPr lang="en-US" sz="2700" dirty="0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700" dirty="0" err="1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là</a:t>
            </a:r>
            <a:r>
              <a:rPr lang="en-US" sz="2700" dirty="0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</a:t>
            </a:r>
          </a:p>
          <a:p>
            <a:pPr algn="ctr"/>
            <a:r>
              <a:rPr lang="en-US" sz="2700" dirty="0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35 x 6 = 210 (</a:t>
            </a:r>
            <a:r>
              <a:rPr lang="en-US" sz="2700" dirty="0" err="1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học</a:t>
            </a:r>
            <a:r>
              <a:rPr lang="en-US" sz="2700" dirty="0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700" dirty="0" err="1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sinh</a:t>
            </a:r>
            <a:r>
              <a:rPr lang="en-US" sz="2700" dirty="0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)</a:t>
            </a:r>
          </a:p>
          <a:p>
            <a:pPr algn="ctr"/>
            <a:r>
              <a:rPr lang="en-US" sz="2700" dirty="0" err="1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Tổng</a:t>
            </a:r>
            <a:r>
              <a:rPr lang="en-US" sz="2700" dirty="0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700" dirty="0" err="1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số</a:t>
            </a:r>
            <a:r>
              <a:rPr lang="en-US" sz="2700" dirty="0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700" dirty="0" err="1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học</a:t>
            </a:r>
            <a:r>
              <a:rPr lang="en-US" sz="2700" dirty="0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700" dirty="0" err="1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sinh</a:t>
            </a:r>
            <a:r>
              <a:rPr lang="en-US" sz="2700" dirty="0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9 </a:t>
            </a:r>
            <a:r>
              <a:rPr lang="en-US" sz="2700" dirty="0" err="1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xe</a:t>
            </a:r>
            <a:r>
              <a:rPr lang="en-US" sz="2700" dirty="0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700" dirty="0" err="1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chở</a:t>
            </a:r>
            <a:r>
              <a:rPr lang="en-US" sz="2700" dirty="0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700" dirty="0" err="1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là</a:t>
            </a:r>
            <a:r>
              <a:rPr lang="en-US" sz="2700" dirty="0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</a:t>
            </a:r>
          </a:p>
          <a:p>
            <a:pPr algn="ctr"/>
            <a:r>
              <a:rPr lang="en-US" sz="2700" dirty="0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40 x 9 = 360 (</a:t>
            </a:r>
            <a:r>
              <a:rPr lang="en-US" sz="2700" dirty="0" err="1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học</a:t>
            </a:r>
            <a:r>
              <a:rPr lang="en-US" sz="2700" dirty="0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700" dirty="0" err="1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sinh</a:t>
            </a:r>
            <a:r>
              <a:rPr lang="en-US" sz="2700" dirty="0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)</a:t>
            </a:r>
          </a:p>
          <a:p>
            <a:pPr algn="ctr"/>
            <a:r>
              <a:rPr lang="en-US" sz="2700" dirty="0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Trung </a:t>
            </a:r>
            <a:r>
              <a:rPr lang="en-US" sz="2700" dirty="0" err="1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bình</a:t>
            </a:r>
            <a:r>
              <a:rPr lang="en-US" sz="2700" dirty="0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700" dirty="0" err="1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mỗi</a:t>
            </a:r>
            <a:r>
              <a:rPr lang="en-US" sz="2700" dirty="0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700" dirty="0" err="1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xe</a:t>
            </a:r>
            <a:r>
              <a:rPr lang="en-US" sz="2700" dirty="0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700" dirty="0" err="1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chở</a:t>
            </a:r>
            <a:r>
              <a:rPr lang="en-US" sz="2700" dirty="0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700" dirty="0" err="1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số</a:t>
            </a:r>
            <a:r>
              <a:rPr lang="en-US" sz="2700" dirty="0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700" dirty="0" err="1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học</a:t>
            </a:r>
            <a:r>
              <a:rPr lang="en-US" sz="2700" dirty="0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700" dirty="0" err="1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sinh</a:t>
            </a:r>
            <a:r>
              <a:rPr lang="en-US" sz="2700" dirty="0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700" dirty="0" err="1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là</a:t>
            </a:r>
            <a:r>
              <a:rPr lang="en-US" sz="2700" dirty="0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</a:t>
            </a:r>
          </a:p>
          <a:p>
            <a:pPr algn="ctr"/>
            <a:r>
              <a:rPr lang="en-US" sz="2700" dirty="0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(210 + 360) : (9 + 6) = 38 (</a:t>
            </a:r>
            <a:r>
              <a:rPr lang="en-US" sz="2700" dirty="0" err="1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học</a:t>
            </a:r>
            <a:r>
              <a:rPr lang="en-US" sz="2700" dirty="0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700" dirty="0" err="1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sinh</a:t>
            </a:r>
            <a:r>
              <a:rPr lang="en-US" sz="2700" dirty="0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)</a:t>
            </a:r>
          </a:p>
          <a:p>
            <a:pPr algn="ctr"/>
            <a:r>
              <a:rPr lang="en-US" sz="2700" dirty="0" err="1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Đáp</a:t>
            </a:r>
            <a:r>
              <a:rPr lang="en-US" sz="2700" dirty="0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700" dirty="0" err="1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số</a:t>
            </a:r>
            <a:r>
              <a:rPr lang="en-US" sz="2700" dirty="0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38 </a:t>
            </a:r>
            <a:r>
              <a:rPr lang="en-US" sz="2700" dirty="0" err="1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học</a:t>
            </a:r>
            <a:r>
              <a:rPr lang="en-US" sz="2700" dirty="0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700" dirty="0" err="1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sinh</a:t>
            </a:r>
            <a:endParaRPr lang="en-US" sz="2700" dirty="0">
              <a:solidFill>
                <a:schemeClr val="accent6">
                  <a:lumMod val="7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3463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random/>
      </p:transition>
    </mc:Choice>
    <mc:Fallback xmlns="">
      <p:transition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3"/>
          <p:cNvPicPr>
            <a:picLocks noChangeAspect="1"/>
          </p:cNvPicPr>
          <p:nvPr/>
        </p:nvPicPr>
        <p:blipFill>
          <a:blip r:embed="rId4"/>
          <a:srcRect l="9990" t="40410" r="8553" b="54384"/>
          <a:stretch>
            <a:fillRect/>
          </a:stretch>
        </p:blipFill>
        <p:spPr>
          <a:xfrm>
            <a:off x="0" y="6635116"/>
            <a:ext cx="12192000" cy="222885"/>
          </a:xfrm>
          <a:prstGeom prst="rect">
            <a:avLst/>
          </a:prstGeom>
        </p:spPr>
      </p:pic>
      <p:pic>
        <p:nvPicPr>
          <p:cNvPr id="10" name="图片 9" descr="7"/>
          <p:cNvPicPr>
            <a:picLocks noChangeAspect="1"/>
          </p:cNvPicPr>
          <p:nvPr/>
        </p:nvPicPr>
        <p:blipFill>
          <a:blip r:embed="rId5"/>
          <a:srcRect l="6633" t="33378" r="6274" b="47184"/>
          <a:stretch>
            <a:fillRect/>
          </a:stretch>
        </p:blipFill>
        <p:spPr>
          <a:xfrm>
            <a:off x="0" y="429895"/>
            <a:ext cx="12191365" cy="4837431"/>
          </a:xfrm>
          <a:prstGeom prst="rect">
            <a:avLst/>
          </a:prstGeom>
        </p:spPr>
      </p:pic>
      <p:pic>
        <p:nvPicPr>
          <p:cNvPr id="3" name="图片 2" descr="2"/>
          <p:cNvPicPr>
            <a:picLocks noChangeAspect="1"/>
          </p:cNvPicPr>
          <p:nvPr/>
        </p:nvPicPr>
        <p:blipFill>
          <a:blip r:embed="rId6"/>
          <a:srcRect t="5341" b="66761"/>
          <a:stretch>
            <a:fillRect/>
          </a:stretch>
        </p:blipFill>
        <p:spPr>
          <a:xfrm>
            <a:off x="344925" y="513102"/>
            <a:ext cx="10709911" cy="5311775"/>
          </a:xfrm>
          <a:prstGeom prst="rect">
            <a:avLst/>
          </a:prstGeom>
        </p:spPr>
      </p:pic>
      <p:sp>
        <p:nvSpPr>
          <p:cNvPr id="21" name="矩形: 圆角 20"/>
          <p:cNvSpPr/>
          <p:nvPr/>
        </p:nvSpPr>
        <p:spPr>
          <a:xfrm>
            <a:off x="3954703" y="5249613"/>
            <a:ext cx="4147319" cy="459951"/>
          </a:xfrm>
          <a:prstGeom prst="roundRect">
            <a:avLst>
              <a:gd name="adj" fmla="val 50000"/>
            </a:avLst>
          </a:prstGeom>
          <a:solidFill>
            <a:srgbClr val="B280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endParaRPr lang="zh-CN" altLang="en-US" sz="2000" spc="300" dirty="0">
              <a:solidFill>
                <a:prstClr val="white"/>
              </a:solidFill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pic>
        <p:nvPicPr>
          <p:cNvPr id="11" name="图片 10" descr="7"/>
          <p:cNvPicPr>
            <a:picLocks noChangeAspect="1"/>
          </p:cNvPicPr>
          <p:nvPr/>
        </p:nvPicPr>
        <p:blipFill>
          <a:blip r:embed="rId5"/>
          <a:srcRect l="6633" t="46115" r="74198" b="47184"/>
          <a:stretch>
            <a:fillRect/>
          </a:stretch>
        </p:blipFill>
        <p:spPr>
          <a:xfrm>
            <a:off x="275591" y="998856"/>
            <a:ext cx="1889125" cy="1174115"/>
          </a:xfrm>
          <a:prstGeom prst="rect">
            <a:avLst/>
          </a:prstGeom>
        </p:spPr>
      </p:pic>
      <p:pic>
        <p:nvPicPr>
          <p:cNvPr id="12" name="图片 11" descr="7"/>
          <p:cNvPicPr>
            <a:picLocks noChangeAspect="1"/>
          </p:cNvPicPr>
          <p:nvPr/>
        </p:nvPicPr>
        <p:blipFill>
          <a:blip r:embed="rId5"/>
          <a:srcRect l="6633" t="46115" r="74198" b="47184"/>
          <a:stretch>
            <a:fillRect/>
          </a:stretch>
        </p:blipFill>
        <p:spPr>
          <a:xfrm>
            <a:off x="10370821" y="1589406"/>
            <a:ext cx="1590675" cy="988695"/>
          </a:xfrm>
          <a:prstGeom prst="rect">
            <a:avLst/>
          </a:prstGeom>
        </p:spPr>
      </p:pic>
      <p:pic>
        <p:nvPicPr>
          <p:cNvPr id="5" name="图片 4" descr="3"/>
          <p:cNvPicPr>
            <a:picLocks noChangeAspect="1"/>
          </p:cNvPicPr>
          <p:nvPr/>
        </p:nvPicPr>
        <p:blipFill>
          <a:blip r:embed="rId4"/>
          <a:srcRect l="7172" t="20966" r="6105" b="62654"/>
          <a:stretch>
            <a:fillRect/>
          </a:stretch>
        </p:blipFill>
        <p:spPr>
          <a:xfrm>
            <a:off x="-8256" y="3631644"/>
            <a:ext cx="9693911" cy="3255011"/>
          </a:xfrm>
          <a:prstGeom prst="rect">
            <a:avLst/>
          </a:prstGeom>
        </p:spPr>
      </p:pic>
      <p:pic>
        <p:nvPicPr>
          <p:cNvPr id="19" name="图片 18" descr="千库网_矢量金色五角星_元素编号12063203"/>
          <p:cNvPicPr>
            <a:picLocks noChangeAspect="1"/>
          </p:cNvPicPr>
          <p:nvPr/>
        </p:nvPicPr>
        <p:blipFill>
          <a:blip r:embed="rId7"/>
          <a:srcRect l="21232" t="26906" r="22651" b="33998"/>
          <a:stretch>
            <a:fillRect/>
          </a:stretch>
        </p:blipFill>
        <p:spPr>
          <a:xfrm>
            <a:off x="11157586" y="217806"/>
            <a:ext cx="803911" cy="560071"/>
          </a:xfrm>
          <a:prstGeom prst="rect">
            <a:avLst/>
          </a:prstGeom>
        </p:spPr>
      </p:pic>
      <p:pic>
        <p:nvPicPr>
          <p:cNvPr id="33" name="图片 32" descr="千库网_矢量金色五角星_元素编号12063203"/>
          <p:cNvPicPr>
            <a:picLocks noChangeAspect="1"/>
          </p:cNvPicPr>
          <p:nvPr/>
        </p:nvPicPr>
        <p:blipFill>
          <a:blip r:embed="rId7"/>
          <a:srcRect l="21232" t="26906" r="22651" b="33998"/>
          <a:stretch>
            <a:fillRect/>
          </a:stretch>
        </p:blipFill>
        <p:spPr>
          <a:xfrm>
            <a:off x="275590" y="217806"/>
            <a:ext cx="803911" cy="56007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2AF20C7-9586-CDDB-CED7-2A899FAF2EC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52005" y="2136133"/>
            <a:ext cx="7766977" cy="274343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A2310C5-2C39-A9BA-AC1D-461DF1D07C55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9585" b="98562" l="2077" r="69649">
                        <a14:foregroundMark x1="22843" y1="37700" x2="23163" y2="40415"/>
                        <a14:foregroundMark x1="22843" y1="48403" x2="25240" y2="53355"/>
                        <a14:foregroundMark x1="25240" y1="54313" x2="25559" y2="58466"/>
                        <a14:foregroundMark x1="28754" y1="46326" x2="29233" y2="50000"/>
                        <a14:foregroundMark x1="22045" y1="65655" x2="23163" y2="70767"/>
                        <a14:foregroundMark x1="54313" y1="50319" x2="51917" y2="57668"/>
                        <a14:backgroundMark x1="5112" y1="54633" x2="5272" y2="87540"/>
                        <a14:backgroundMark x1="13898" y1="75399" x2="0" y2="99361"/>
                        <a14:backgroundMark x1="2875" y1="96326" x2="2875" y2="96326"/>
                        <a14:backgroundMark x1="47604" y1="80511" x2="49521" y2="94409"/>
                        <a14:backgroundMark x1="54792" y1="73003" x2="59904" y2="99840"/>
                        <a14:backgroundMark x1="56709" y1="62939" x2="59904" y2="86422"/>
                        <a14:backgroundMark x1="62141" y1="59265" x2="40575" y2="72684"/>
                      </a14:backgroundRemoval>
                    </a14:imgEffect>
                  </a14:imgLayer>
                </a14:imgProps>
              </a:ext>
            </a:extLst>
          </a:blip>
          <a:srcRect t="10787" r="38162"/>
          <a:stretch/>
        </p:blipFill>
        <p:spPr>
          <a:xfrm flipH="1">
            <a:off x="8763015" y="1322216"/>
            <a:ext cx="3703941" cy="5440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448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random/>
      </p:transition>
    </mc:Choice>
    <mc:Fallback xmlns="">
      <p:transition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943099" y="990601"/>
            <a:ext cx="8103165" cy="4159250"/>
          </a:xfrm>
          <a:prstGeom prst="rect">
            <a:avLst/>
          </a:prstGeom>
          <a:solidFill>
            <a:srgbClr val="336D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endParaRPr lang="zh-CN" altLang="en-US">
              <a:solidFill>
                <a:prstClr val="white"/>
              </a:solidFill>
              <a:latin typeface="思源黑体 CN Light"/>
              <a:ea typeface="思源黑体 CN Light" panose="020B0300000000000000"/>
            </a:endParaRPr>
          </a:p>
        </p:txBody>
      </p:sp>
      <p:pic>
        <p:nvPicPr>
          <p:cNvPr id="14" name="图片 13" descr="3"/>
          <p:cNvPicPr>
            <a:picLocks noChangeAspect="1"/>
          </p:cNvPicPr>
          <p:nvPr/>
        </p:nvPicPr>
        <p:blipFill>
          <a:blip r:embed="rId3"/>
          <a:srcRect l="9990" t="40410" r="8553" b="54384"/>
          <a:stretch>
            <a:fillRect/>
          </a:stretch>
        </p:blipFill>
        <p:spPr>
          <a:xfrm>
            <a:off x="0" y="6635116"/>
            <a:ext cx="12192000" cy="222885"/>
          </a:xfrm>
          <a:prstGeom prst="rect">
            <a:avLst/>
          </a:prstGeom>
        </p:spPr>
      </p:pic>
      <p:pic>
        <p:nvPicPr>
          <p:cNvPr id="7" name="图片 6" descr="3"/>
          <p:cNvPicPr>
            <a:picLocks noChangeAspect="1"/>
          </p:cNvPicPr>
          <p:nvPr/>
        </p:nvPicPr>
        <p:blipFill>
          <a:blip r:embed="rId3"/>
          <a:srcRect l="7172" t="25914" r="68535" b="65266"/>
          <a:stretch>
            <a:fillRect/>
          </a:stretch>
        </p:blipFill>
        <p:spPr>
          <a:xfrm>
            <a:off x="0" y="5227956"/>
            <a:ext cx="2524760" cy="1630045"/>
          </a:xfrm>
          <a:prstGeom prst="rect">
            <a:avLst/>
          </a:prstGeom>
        </p:spPr>
      </p:pic>
      <p:pic>
        <p:nvPicPr>
          <p:cNvPr id="19" name="图片 18" descr="千库网_矢量金色五角星_元素编号12063203"/>
          <p:cNvPicPr>
            <a:picLocks noChangeAspect="1"/>
          </p:cNvPicPr>
          <p:nvPr/>
        </p:nvPicPr>
        <p:blipFill>
          <a:blip r:embed="rId4"/>
          <a:srcRect l="21232" t="26906" r="22651" b="33998"/>
          <a:stretch>
            <a:fillRect/>
          </a:stretch>
        </p:blipFill>
        <p:spPr>
          <a:xfrm>
            <a:off x="11157586" y="217806"/>
            <a:ext cx="803911" cy="56007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A950314-97A7-7AFC-4FA9-FD45931DD6F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917" t="61333"/>
          <a:stretch/>
        </p:blipFill>
        <p:spPr>
          <a:xfrm>
            <a:off x="8563293" y="2022864"/>
            <a:ext cx="3262651" cy="4637652"/>
          </a:xfrm>
          <a:prstGeom prst="rect">
            <a:avLst/>
          </a:prstGeom>
        </p:spPr>
      </p:pic>
      <p:pic>
        <p:nvPicPr>
          <p:cNvPr id="9" name="图片 1">
            <a:extLst>
              <a:ext uri="{FF2B5EF4-FFF2-40B4-BE49-F238E27FC236}">
                <a16:creationId xmlns:a16="http://schemas.microsoft.com/office/drawing/2014/main" id="{C4F2CCCC-66E7-AB3B-5EDF-37EF7A312C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61006" y="5239703"/>
            <a:ext cx="5602287" cy="1395413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EEC96A2-4B97-F7B7-E449-46A88537906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961006" y="990600"/>
            <a:ext cx="5728954" cy="4006031"/>
          </a:xfrm>
          <a:prstGeom prst="rect">
            <a:avLst/>
          </a:prstGeom>
        </p:spPr>
      </p:pic>
      <p:pic>
        <p:nvPicPr>
          <p:cNvPr id="11" name="그림 79">
            <a:extLst>
              <a:ext uri="{FF2B5EF4-FFF2-40B4-BE49-F238E27FC236}">
                <a16:creationId xmlns:a16="http://schemas.microsoft.com/office/drawing/2014/main" id="{3B860019-1365-4BD6-B712-D666D6A6CC16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05" y="459741"/>
            <a:ext cx="1756232" cy="1820979"/>
          </a:xfrm>
          <a:prstGeom prst="rect">
            <a:avLst/>
          </a:prstGeom>
        </p:spPr>
      </p:pic>
      <p:pic>
        <p:nvPicPr>
          <p:cNvPr id="12" name="그림 28">
            <a:extLst>
              <a:ext uri="{FF2B5EF4-FFF2-40B4-BE49-F238E27FC236}">
                <a16:creationId xmlns:a16="http://schemas.microsoft.com/office/drawing/2014/main" id="{1FD22BD3-9EEA-5470-B4F4-63216E9B17C3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78185" flipH="1">
            <a:off x="9349125" y="476406"/>
            <a:ext cx="986161" cy="170354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random/>
      </p:transition>
    </mc:Choice>
    <mc:Fallback xmlns="">
      <p:transition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Đ-KL">
            <a:hlinkClick r:id="" action="ppaction://media"/>
            <a:extLst>
              <a:ext uri="{FF2B5EF4-FFF2-40B4-BE49-F238E27FC236}">
                <a16:creationId xmlns:a16="http://schemas.microsoft.com/office/drawing/2014/main" id="{A9C87C45-A14D-5CDD-F00D-83EE0FC018A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62716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188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3"/>
          <p:cNvPicPr>
            <a:picLocks noChangeAspect="1"/>
          </p:cNvPicPr>
          <p:nvPr/>
        </p:nvPicPr>
        <p:blipFill>
          <a:blip r:embed="rId4"/>
          <a:srcRect l="9990" t="40410" r="8553" b="54384"/>
          <a:stretch>
            <a:fillRect/>
          </a:stretch>
        </p:blipFill>
        <p:spPr>
          <a:xfrm>
            <a:off x="0" y="6635116"/>
            <a:ext cx="12192000" cy="222885"/>
          </a:xfrm>
          <a:prstGeom prst="rect">
            <a:avLst/>
          </a:prstGeom>
        </p:spPr>
      </p:pic>
      <p:pic>
        <p:nvPicPr>
          <p:cNvPr id="10" name="图片 9" descr="7"/>
          <p:cNvPicPr>
            <a:picLocks noChangeAspect="1"/>
          </p:cNvPicPr>
          <p:nvPr/>
        </p:nvPicPr>
        <p:blipFill>
          <a:blip r:embed="rId5"/>
          <a:srcRect l="6633" t="33378" r="6274" b="47184"/>
          <a:stretch>
            <a:fillRect/>
          </a:stretch>
        </p:blipFill>
        <p:spPr>
          <a:xfrm>
            <a:off x="0" y="429895"/>
            <a:ext cx="12191365" cy="4837431"/>
          </a:xfrm>
          <a:prstGeom prst="rect">
            <a:avLst/>
          </a:prstGeom>
        </p:spPr>
      </p:pic>
      <p:pic>
        <p:nvPicPr>
          <p:cNvPr id="3" name="图片 2" descr="2"/>
          <p:cNvPicPr>
            <a:picLocks noChangeAspect="1"/>
          </p:cNvPicPr>
          <p:nvPr/>
        </p:nvPicPr>
        <p:blipFill>
          <a:blip r:embed="rId6"/>
          <a:srcRect t="5341" b="66761"/>
          <a:stretch>
            <a:fillRect/>
          </a:stretch>
        </p:blipFill>
        <p:spPr>
          <a:xfrm>
            <a:off x="344925" y="513102"/>
            <a:ext cx="10709911" cy="5311775"/>
          </a:xfrm>
          <a:prstGeom prst="rect">
            <a:avLst/>
          </a:prstGeom>
        </p:spPr>
      </p:pic>
      <p:sp>
        <p:nvSpPr>
          <p:cNvPr id="21" name="矩形: 圆角 20"/>
          <p:cNvSpPr/>
          <p:nvPr/>
        </p:nvSpPr>
        <p:spPr>
          <a:xfrm>
            <a:off x="3954703" y="5249613"/>
            <a:ext cx="4147319" cy="459951"/>
          </a:xfrm>
          <a:prstGeom prst="roundRect">
            <a:avLst>
              <a:gd name="adj" fmla="val 50000"/>
            </a:avLst>
          </a:prstGeom>
          <a:solidFill>
            <a:srgbClr val="B280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endParaRPr lang="zh-CN" altLang="en-US" sz="2000" spc="300" dirty="0">
              <a:solidFill>
                <a:prstClr val="white"/>
              </a:solidFill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pic>
        <p:nvPicPr>
          <p:cNvPr id="11" name="图片 10" descr="7"/>
          <p:cNvPicPr>
            <a:picLocks noChangeAspect="1"/>
          </p:cNvPicPr>
          <p:nvPr/>
        </p:nvPicPr>
        <p:blipFill>
          <a:blip r:embed="rId5"/>
          <a:srcRect l="6633" t="46115" r="74198" b="47184"/>
          <a:stretch>
            <a:fillRect/>
          </a:stretch>
        </p:blipFill>
        <p:spPr>
          <a:xfrm>
            <a:off x="275591" y="998856"/>
            <a:ext cx="1889125" cy="1174115"/>
          </a:xfrm>
          <a:prstGeom prst="rect">
            <a:avLst/>
          </a:prstGeom>
        </p:spPr>
      </p:pic>
      <p:pic>
        <p:nvPicPr>
          <p:cNvPr id="12" name="图片 11" descr="7"/>
          <p:cNvPicPr>
            <a:picLocks noChangeAspect="1"/>
          </p:cNvPicPr>
          <p:nvPr/>
        </p:nvPicPr>
        <p:blipFill>
          <a:blip r:embed="rId5"/>
          <a:srcRect l="6633" t="46115" r="74198" b="47184"/>
          <a:stretch>
            <a:fillRect/>
          </a:stretch>
        </p:blipFill>
        <p:spPr>
          <a:xfrm>
            <a:off x="10370821" y="1589406"/>
            <a:ext cx="1590675" cy="988695"/>
          </a:xfrm>
          <a:prstGeom prst="rect">
            <a:avLst/>
          </a:prstGeom>
        </p:spPr>
      </p:pic>
      <p:pic>
        <p:nvPicPr>
          <p:cNvPr id="5" name="图片 4" descr="3"/>
          <p:cNvPicPr>
            <a:picLocks noChangeAspect="1"/>
          </p:cNvPicPr>
          <p:nvPr/>
        </p:nvPicPr>
        <p:blipFill>
          <a:blip r:embed="rId4"/>
          <a:srcRect l="7172" t="20966" r="6105" b="62654"/>
          <a:stretch>
            <a:fillRect/>
          </a:stretch>
        </p:blipFill>
        <p:spPr>
          <a:xfrm>
            <a:off x="-8256" y="3631644"/>
            <a:ext cx="9693911" cy="3255011"/>
          </a:xfrm>
          <a:prstGeom prst="rect">
            <a:avLst/>
          </a:prstGeom>
        </p:spPr>
      </p:pic>
      <p:pic>
        <p:nvPicPr>
          <p:cNvPr id="19" name="图片 18" descr="千库网_矢量金色五角星_元素编号12063203"/>
          <p:cNvPicPr>
            <a:picLocks noChangeAspect="1"/>
          </p:cNvPicPr>
          <p:nvPr/>
        </p:nvPicPr>
        <p:blipFill>
          <a:blip r:embed="rId7"/>
          <a:srcRect l="21232" t="26906" r="22651" b="33998"/>
          <a:stretch>
            <a:fillRect/>
          </a:stretch>
        </p:blipFill>
        <p:spPr>
          <a:xfrm>
            <a:off x="11157586" y="217806"/>
            <a:ext cx="803911" cy="560071"/>
          </a:xfrm>
          <a:prstGeom prst="rect">
            <a:avLst/>
          </a:prstGeom>
        </p:spPr>
      </p:pic>
      <p:pic>
        <p:nvPicPr>
          <p:cNvPr id="33" name="图片 32" descr="千库网_矢量金色五角星_元素编号12063203"/>
          <p:cNvPicPr>
            <a:picLocks noChangeAspect="1"/>
          </p:cNvPicPr>
          <p:nvPr/>
        </p:nvPicPr>
        <p:blipFill>
          <a:blip r:embed="rId7"/>
          <a:srcRect l="21232" t="26906" r="22651" b="33998"/>
          <a:stretch>
            <a:fillRect/>
          </a:stretch>
        </p:blipFill>
        <p:spPr>
          <a:xfrm>
            <a:off x="275590" y="217806"/>
            <a:ext cx="803911" cy="56007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F547244-EB56-FBD8-3181-6565A179334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57575" y="1264491"/>
            <a:ext cx="4600819" cy="90524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FB45C8D-1FEA-465F-7244-DB20B2F82BF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36783" y="2255024"/>
            <a:ext cx="8602202" cy="145707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91D761F-81D5-BCA4-5C15-F6C3ED43CC88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585" b="98562" l="2077" r="69649">
                        <a14:foregroundMark x1="22843" y1="37700" x2="23163" y2="40415"/>
                        <a14:foregroundMark x1="22843" y1="48403" x2="25240" y2="53355"/>
                        <a14:foregroundMark x1="25240" y1="54313" x2="25559" y2="58466"/>
                        <a14:foregroundMark x1="28754" y1="46326" x2="29233" y2="50000"/>
                        <a14:foregroundMark x1="22045" y1="65655" x2="23163" y2="70767"/>
                        <a14:foregroundMark x1="54313" y1="50319" x2="51917" y2="57668"/>
                        <a14:backgroundMark x1="5112" y1="54633" x2="5272" y2="87540"/>
                        <a14:backgroundMark x1="13898" y1="75399" x2="0" y2="99361"/>
                        <a14:backgroundMark x1="2875" y1="96326" x2="2875" y2="96326"/>
                        <a14:backgroundMark x1="47604" y1="80511" x2="49521" y2="94409"/>
                        <a14:backgroundMark x1="54792" y1="73003" x2="59904" y2="99840"/>
                        <a14:backgroundMark x1="56709" y1="62939" x2="59904" y2="86422"/>
                        <a14:backgroundMark x1="62141" y1="59265" x2="40575" y2="72684"/>
                      </a14:backgroundRemoval>
                    </a14:imgEffect>
                  </a14:imgLayer>
                </a14:imgProps>
              </a:ext>
            </a:extLst>
          </a:blip>
          <a:srcRect t="10787" r="38162"/>
          <a:stretch/>
        </p:blipFill>
        <p:spPr>
          <a:xfrm flipH="1">
            <a:off x="8832349" y="1267032"/>
            <a:ext cx="3703941" cy="544062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random/>
      </p:transition>
    </mc:Choice>
    <mc:Fallback xmlns="">
      <p:transition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436246" y="894080"/>
            <a:ext cx="11319511" cy="5963920"/>
          </a:xfrm>
          <a:prstGeom prst="rect">
            <a:avLst/>
          </a:prstGeom>
          <a:solidFill>
            <a:schemeClr val="bg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endParaRPr lang="zh-CN" altLang="en-US">
              <a:solidFill>
                <a:prstClr val="white"/>
              </a:solidFill>
              <a:latin typeface="思源黑体 CN Light"/>
              <a:ea typeface="思源黑体 CN Light" panose="020B030000000000000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1674496"/>
            <a:ext cx="12192000" cy="3814445"/>
          </a:xfrm>
          <a:prstGeom prst="rect">
            <a:avLst/>
          </a:prstGeom>
          <a:solidFill>
            <a:srgbClr val="336D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endParaRPr lang="zh-CN" altLang="en-US">
              <a:solidFill>
                <a:prstClr val="white"/>
              </a:solidFill>
              <a:latin typeface="思源黑体 CN Light"/>
              <a:ea typeface="思源黑体 CN Light" panose="020B0300000000000000"/>
            </a:endParaRPr>
          </a:p>
        </p:txBody>
      </p:sp>
      <p:pic>
        <p:nvPicPr>
          <p:cNvPr id="14" name="图片 13" descr="3"/>
          <p:cNvPicPr>
            <a:picLocks noChangeAspect="1"/>
          </p:cNvPicPr>
          <p:nvPr/>
        </p:nvPicPr>
        <p:blipFill>
          <a:blip r:embed="rId3"/>
          <a:srcRect l="9990" t="40410" r="8553" b="54384"/>
          <a:stretch>
            <a:fillRect/>
          </a:stretch>
        </p:blipFill>
        <p:spPr>
          <a:xfrm>
            <a:off x="0" y="6635116"/>
            <a:ext cx="12192000" cy="222885"/>
          </a:xfrm>
          <a:prstGeom prst="rect">
            <a:avLst/>
          </a:prstGeom>
        </p:spPr>
      </p:pic>
      <p:pic>
        <p:nvPicPr>
          <p:cNvPr id="7" name="图片 6" descr="3"/>
          <p:cNvPicPr>
            <a:picLocks noChangeAspect="1"/>
          </p:cNvPicPr>
          <p:nvPr/>
        </p:nvPicPr>
        <p:blipFill>
          <a:blip r:embed="rId3"/>
          <a:srcRect l="7172" t="25914" r="68535" b="65266"/>
          <a:stretch>
            <a:fillRect/>
          </a:stretch>
        </p:blipFill>
        <p:spPr>
          <a:xfrm>
            <a:off x="0" y="5227956"/>
            <a:ext cx="2524760" cy="1630045"/>
          </a:xfrm>
          <a:prstGeom prst="rect">
            <a:avLst/>
          </a:prstGeom>
        </p:spPr>
      </p:pic>
      <p:pic>
        <p:nvPicPr>
          <p:cNvPr id="19" name="图片 18" descr="千库网_矢量金色五角星_元素编号12063203"/>
          <p:cNvPicPr>
            <a:picLocks noChangeAspect="1"/>
          </p:cNvPicPr>
          <p:nvPr/>
        </p:nvPicPr>
        <p:blipFill>
          <a:blip r:embed="rId4"/>
          <a:srcRect l="21232" t="26906" r="22651" b="33998"/>
          <a:stretch>
            <a:fillRect/>
          </a:stretch>
        </p:blipFill>
        <p:spPr>
          <a:xfrm>
            <a:off x="11157586" y="217806"/>
            <a:ext cx="803911" cy="56007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81599F4-2BCF-9231-BE59-5084D13FB0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68501" y="1848452"/>
            <a:ext cx="5797798" cy="369449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CD47D27-0AF1-6CE1-7B27-72C0030E979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585" b="98562" l="2077" r="69649">
                        <a14:foregroundMark x1="22843" y1="37700" x2="23163" y2="40415"/>
                        <a14:foregroundMark x1="22843" y1="48403" x2="25240" y2="53355"/>
                        <a14:foregroundMark x1="25240" y1="54313" x2="25559" y2="58466"/>
                        <a14:foregroundMark x1="28754" y1="46326" x2="29233" y2="50000"/>
                        <a14:foregroundMark x1="22045" y1="65655" x2="23163" y2="70767"/>
                        <a14:foregroundMark x1="54313" y1="50319" x2="51917" y2="57668"/>
                        <a14:backgroundMark x1="5112" y1="54633" x2="5272" y2="87540"/>
                        <a14:backgroundMark x1="13898" y1="75399" x2="0" y2="99361"/>
                        <a14:backgroundMark x1="2875" y1="96326" x2="2875" y2="96326"/>
                        <a14:backgroundMark x1="47604" y1="80511" x2="49521" y2="94409"/>
                        <a14:backgroundMark x1="54792" y1="73003" x2="59904" y2="99840"/>
                        <a14:backgroundMark x1="56709" y1="62939" x2="59904" y2="86422"/>
                        <a14:backgroundMark x1="62141" y1="59265" x2="40575" y2="72684"/>
                      </a14:backgroundRemoval>
                    </a14:imgEffect>
                  </a14:imgLayer>
                </a14:imgProps>
              </a:ext>
            </a:extLst>
          </a:blip>
          <a:srcRect t="10787" r="38162"/>
          <a:stretch/>
        </p:blipFill>
        <p:spPr>
          <a:xfrm flipH="1">
            <a:off x="7790947" y="570670"/>
            <a:ext cx="4255002" cy="6250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974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random/>
      </p:transition>
    </mc:Choice>
    <mc:Fallback xmlns="">
      <p:transition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E9A7BF3-2ADF-46A0-9605-4849264476CE}"/>
              </a:ext>
            </a:extLst>
          </p:cNvPr>
          <p:cNvSpPr/>
          <p:nvPr/>
        </p:nvSpPr>
        <p:spPr>
          <a:xfrm>
            <a:off x="304800" y="584200"/>
            <a:ext cx="11582400" cy="56896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en-US" sz="2400">
              <a:solidFill>
                <a:prstClr val="white"/>
              </a:solidFill>
              <a:latin typeface="思源黑体 CN Light"/>
            </a:endParaRPr>
          </a:p>
        </p:txBody>
      </p:sp>
      <p:grpSp>
        <p:nvGrpSpPr>
          <p:cNvPr id="8" name="Nhóm 14">
            <a:extLst>
              <a:ext uri="{FF2B5EF4-FFF2-40B4-BE49-F238E27FC236}">
                <a16:creationId xmlns:a16="http://schemas.microsoft.com/office/drawing/2014/main" id="{1CEE9FB8-9E7B-0F4D-0FF3-A91E91739CCF}"/>
              </a:ext>
            </a:extLst>
          </p:cNvPr>
          <p:cNvGrpSpPr/>
          <p:nvPr/>
        </p:nvGrpSpPr>
        <p:grpSpPr>
          <a:xfrm>
            <a:off x="882534" y="629587"/>
            <a:ext cx="10828969" cy="769441"/>
            <a:chOff x="890133" y="539870"/>
            <a:chExt cx="10828969" cy="769441"/>
          </a:xfrm>
        </p:grpSpPr>
        <p:grpSp>
          <p:nvGrpSpPr>
            <p:cNvPr id="9" name="Nhóm 15">
              <a:extLst>
                <a:ext uri="{FF2B5EF4-FFF2-40B4-BE49-F238E27FC236}">
                  <a16:creationId xmlns:a16="http://schemas.microsoft.com/office/drawing/2014/main" id="{D291C1ED-E994-80CE-41B9-195334B7EAD8}"/>
                </a:ext>
              </a:extLst>
            </p:cNvPr>
            <p:cNvGrpSpPr/>
            <p:nvPr/>
          </p:nvGrpSpPr>
          <p:grpSpPr>
            <a:xfrm>
              <a:off x="890133" y="603778"/>
              <a:ext cx="640080" cy="646588"/>
              <a:chOff x="890133" y="603778"/>
              <a:chExt cx="640080" cy="646588"/>
            </a:xfrm>
          </p:grpSpPr>
          <p:sp>
            <p:nvSpPr>
              <p:cNvPr id="12" name="Oval 22">
                <a:extLst>
                  <a:ext uri="{FF2B5EF4-FFF2-40B4-BE49-F238E27FC236}">
                    <a16:creationId xmlns:a16="http://schemas.microsoft.com/office/drawing/2014/main" id="{6E21A20A-A87F-E4BF-AC1F-3F7A8B45DECD}"/>
                  </a:ext>
                </a:extLst>
              </p:cNvPr>
              <p:cNvSpPr/>
              <p:nvPr/>
            </p:nvSpPr>
            <p:spPr>
              <a:xfrm>
                <a:off x="890133" y="603778"/>
                <a:ext cx="640080" cy="640080"/>
              </a:xfrm>
              <a:prstGeom prst="ellipse">
                <a:avLst/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endParaRPr lang="vi-VN" sz="2800" dirty="0"/>
              </a:p>
            </p:txBody>
          </p:sp>
          <p:sp>
            <p:nvSpPr>
              <p:cNvPr id="13" name="TextBox 23">
                <a:extLst>
                  <a:ext uri="{FF2B5EF4-FFF2-40B4-BE49-F238E27FC236}">
                    <a16:creationId xmlns:a16="http://schemas.microsoft.com/office/drawing/2014/main" id="{743DB50C-C689-8120-ECF8-51F95222C0A4}"/>
                  </a:ext>
                </a:extLst>
              </p:cNvPr>
              <p:cNvSpPr txBox="1"/>
              <p:nvPr/>
            </p:nvSpPr>
            <p:spPr>
              <a:xfrm>
                <a:off x="890133" y="604035"/>
                <a:ext cx="62638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600">
                    <a:solidFill>
                      <a:schemeClr val="bg1"/>
                    </a:solidFill>
                    <a:latin typeface="iCiel Pony" panose="02000000000000000000" pitchFamily="2" charset="0"/>
                  </a:rPr>
                  <a:t>1</a:t>
                </a:r>
                <a:endParaRPr lang="vi-VN" sz="3600" dirty="0">
                  <a:solidFill>
                    <a:schemeClr val="bg1"/>
                  </a:solidFill>
                  <a:latin typeface="iCiel Pony" panose="02000000000000000000" pitchFamily="2" charset="0"/>
                </a:endParaRPr>
              </a:p>
            </p:txBody>
          </p:sp>
        </p:grpSp>
        <p:sp>
          <p:nvSpPr>
            <p:cNvPr id="10" name="TextBox 16">
              <a:extLst>
                <a:ext uri="{FF2B5EF4-FFF2-40B4-BE49-F238E27FC236}">
                  <a16:creationId xmlns:a16="http://schemas.microsoft.com/office/drawing/2014/main" id="{15F6C60C-F97E-0DD9-8E02-74264CFB08AA}"/>
                </a:ext>
              </a:extLst>
            </p:cNvPr>
            <p:cNvSpPr txBox="1"/>
            <p:nvPr/>
          </p:nvSpPr>
          <p:spPr>
            <a:xfrm>
              <a:off x="1537852" y="539870"/>
              <a:ext cx="1018125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4400" b="1" dirty="0" err="1">
                  <a:latin typeface="Calibri" panose="020F0502020204030204" pitchFamily="34" charset="0"/>
                  <a:cs typeface="Calibri" panose="020F0502020204030204" pitchFamily="34" charset="0"/>
                </a:rPr>
                <a:t>Tính</a:t>
              </a:r>
              <a:endParaRPr lang="en-US" sz="4400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38C579CE-C56F-9997-0C84-3909378396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025" y="1543050"/>
            <a:ext cx="11049000" cy="16573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377128E-26B3-313F-825E-64A0554B7282}"/>
                  </a:ext>
                </a:extLst>
              </p:cNvPr>
              <p:cNvSpPr txBox="1"/>
              <p:nvPr/>
            </p:nvSpPr>
            <p:spPr>
              <a:xfrm>
                <a:off x="590550" y="3343275"/>
                <a:ext cx="2390775" cy="10202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00" b="1" dirty="0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4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𝟏𝟓</m:t>
                        </m:r>
                      </m:num>
                      <m:den>
                        <m:r>
                          <a:rPr lang="en-US" sz="4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𝟏𝟐</m:t>
                        </m:r>
                      </m:den>
                    </m:f>
                    <m:r>
                      <a:rPr lang="en-US" sz="4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4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𝟏𝟔</m:t>
                        </m:r>
                      </m:num>
                      <m:den>
                        <m:r>
                          <a:rPr lang="en-US" sz="4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𝟏𝟐</m:t>
                        </m:r>
                      </m:den>
                    </m:f>
                  </m:oMath>
                </a14:m>
                <a:endParaRPr lang="en-US" sz="4000" b="1" dirty="0">
                  <a:solidFill>
                    <a:srgbClr val="FF0000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377128E-26B3-313F-825E-64A0554B72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550" y="3343275"/>
                <a:ext cx="2390775" cy="1020279"/>
              </a:xfrm>
              <a:prstGeom prst="rect">
                <a:avLst/>
              </a:prstGeom>
              <a:blipFill>
                <a:blip r:embed="rId3"/>
                <a:stretch>
                  <a:fillRect l="-9184" b="-77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01176B0-498B-B855-45A1-46D74250CEFE}"/>
                  </a:ext>
                </a:extLst>
              </p:cNvPr>
              <p:cNvSpPr txBox="1"/>
              <p:nvPr/>
            </p:nvSpPr>
            <p:spPr>
              <a:xfrm>
                <a:off x="600075" y="4410075"/>
                <a:ext cx="2390775" cy="1017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00" b="1" dirty="0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4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𝟑𝟏</m:t>
                        </m:r>
                      </m:num>
                      <m:den>
                        <m:r>
                          <a:rPr lang="en-US" sz="4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𝟏𝟐</m:t>
                        </m:r>
                      </m:den>
                    </m:f>
                  </m:oMath>
                </a14:m>
                <a:endParaRPr lang="en-US" sz="4000" b="1" dirty="0">
                  <a:solidFill>
                    <a:srgbClr val="FF0000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01176B0-498B-B855-45A1-46D74250CE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075" y="4410075"/>
                <a:ext cx="2390775" cy="1017330"/>
              </a:xfrm>
              <a:prstGeom prst="rect">
                <a:avLst/>
              </a:prstGeom>
              <a:blipFill>
                <a:blip r:embed="rId4"/>
                <a:stretch>
                  <a:fillRect l="-8906" b="-71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CE6EA58-9168-177E-C6D3-AC576F2CC240}"/>
                  </a:ext>
                </a:extLst>
              </p:cNvPr>
              <p:cNvSpPr txBox="1"/>
              <p:nvPr/>
            </p:nvSpPr>
            <p:spPr>
              <a:xfrm>
                <a:off x="3371850" y="3324225"/>
                <a:ext cx="2390775" cy="1017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00" b="1" dirty="0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4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𝟓𝟎</m:t>
                        </m:r>
                      </m:num>
                      <m:den>
                        <m:r>
                          <a:rPr lang="en-US" sz="4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𝟒𝟓</m:t>
                        </m:r>
                      </m:den>
                    </m:f>
                    <m:r>
                      <a:rPr lang="en-US" sz="4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4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𝟐𝟕</m:t>
                        </m:r>
                      </m:num>
                      <m:den>
                        <m:r>
                          <a:rPr lang="en-US" sz="4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𝟒𝟓</m:t>
                        </m:r>
                      </m:den>
                    </m:f>
                  </m:oMath>
                </a14:m>
                <a:endParaRPr lang="en-US" sz="4000" b="1" dirty="0">
                  <a:solidFill>
                    <a:srgbClr val="FF0000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CE6EA58-9168-177E-C6D3-AC576F2CC2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1850" y="3324225"/>
                <a:ext cx="2390775" cy="1017330"/>
              </a:xfrm>
              <a:prstGeom prst="rect">
                <a:avLst/>
              </a:prstGeom>
              <a:blipFill>
                <a:blip r:embed="rId5"/>
                <a:stretch>
                  <a:fillRect l="-8929" b="-83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E4BE6B5-57CF-D8F2-F5F0-46D92D8C66C5}"/>
                  </a:ext>
                </a:extLst>
              </p:cNvPr>
              <p:cNvSpPr txBox="1"/>
              <p:nvPr/>
            </p:nvSpPr>
            <p:spPr>
              <a:xfrm>
                <a:off x="3381375" y="4391025"/>
                <a:ext cx="2390775" cy="1017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00" b="1" dirty="0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4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𝟐𝟑</m:t>
                        </m:r>
                      </m:num>
                      <m:den>
                        <m:r>
                          <a:rPr lang="en-US" sz="4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𝟒𝟓</m:t>
                        </m:r>
                      </m:den>
                    </m:f>
                  </m:oMath>
                </a14:m>
                <a:endParaRPr lang="en-US" sz="4000" b="1" dirty="0">
                  <a:solidFill>
                    <a:srgbClr val="FF0000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E4BE6B5-57CF-D8F2-F5F0-46D92D8C66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1375" y="4391025"/>
                <a:ext cx="2390775" cy="1017330"/>
              </a:xfrm>
              <a:prstGeom prst="rect">
                <a:avLst/>
              </a:prstGeom>
              <a:blipFill>
                <a:blip r:embed="rId6"/>
                <a:stretch>
                  <a:fillRect l="-9184" b="-71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F85C606-3A55-19E4-AD01-F57CEC181393}"/>
                  </a:ext>
                </a:extLst>
              </p:cNvPr>
              <p:cNvSpPr txBox="1"/>
              <p:nvPr/>
            </p:nvSpPr>
            <p:spPr>
              <a:xfrm>
                <a:off x="6515100" y="3305175"/>
                <a:ext cx="2390775" cy="1017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00" b="1" dirty="0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4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𝟗</m:t>
                        </m:r>
                        <m:r>
                          <a:rPr lang="en-US" sz="4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4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4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4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𝟒</m:t>
                        </m:r>
                      </m:num>
                      <m:den>
                        <m:r>
                          <a:rPr lang="en-US" sz="4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𝟒</m:t>
                        </m:r>
                        <m:r>
                          <a:rPr lang="en-US" sz="4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4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4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4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US" sz="4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4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4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4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𝟕</m:t>
                        </m:r>
                      </m:den>
                    </m:f>
                  </m:oMath>
                </a14:m>
                <a:endParaRPr lang="en-US" sz="4000" b="1" dirty="0">
                  <a:solidFill>
                    <a:srgbClr val="FF0000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F85C606-3A55-19E4-AD01-F57CEC1813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5100" y="3305175"/>
                <a:ext cx="2390775" cy="1017330"/>
              </a:xfrm>
              <a:prstGeom prst="rect">
                <a:avLst/>
              </a:prstGeom>
              <a:blipFill>
                <a:blip r:embed="rId7"/>
                <a:stretch>
                  <a:fillRect l="-9184" b="-71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5A55B3F-F341-C9AD-4A7D-565A2AD2B04D}"/>
                  </a:ext>
                </a:extLst>
              </p:cNvPr>
              <p:cNvSpPr txBox="1"/>
              <p:nvPr/>
            </p:nvSpPr>
            <p:spPr>
              <a:xfrm>
                <a:off x="6524625" y="4371975"/>
                <a:ext cx="2390775" cy="1017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00" b="1" dirty="0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4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𝟗</m:t>
                        </m:r>
                      </m:num>
                      <m:den>
                        <m:r>
                          <a:rPr lang="en-US" sz="4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𝟏𝟒</m:t>
                        </m:r>
                      </m:den>
                    </m:f>
                  </m:oMath>
                </a14:m>
                <a:endParaRPr lang="en-US" sz="4000" b="1" dirty="0">
                  <a:solidFill>
                    <a:srgbClr val="FF0000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5A55B3F-F341-C9AD-4A7D-565A2AD2B0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4625" y="4371975"/>
                <a:ext cx="2390775" cy="1017330"/>
              </a:xfrm>
              <a:prstGeom prst="rect">
                <a:avLst/>
              </a:prstGeom>
              <a:blipFill>
                <a:blip r:embed="rId8"/>
                <a:stretch>
                  <a:fillRect l="-8906" b="-71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5593471-4449-0E76-3C4B-41D4A5CB1225}"/>
                  </a:ext>
                </a:extLst>
              </p:cNvPr>
              <p:cNvSpPr txBox="1"/>
              <p:nvPr/>
            </p:nvSpPr>
            <p:spPr>
              <a:xfrm>
                <a:off x="9515475" y="3267075"/>
                <a:ext cx="2390775" cy="10202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00" b="1" dirty="0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= </a:t>
                </a:r>
                <a14:m>
                  <m:oMath xmlns:m="http://schemas.openxmlformats.org/officeDocument/2006/math">
                    <m:r>
                      <a:rPr lang="en-US" sz="4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𝟏𝟐</m:t>
                    </m:r>
                    <m:r>
                      <a:rPr lang="en-US" sz="4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4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f>
                      <m:fPr>
                        <m:ctrlPr>
                          <a:rPr lang="en-US" sz="4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𝟓</m:t>
                        </m:r>
                      </m:num>
                      <m:den>
                        <m:r>
                          <a:rPr lang="en-US" sz="4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𝟔</m:t>
                        </m:r>
                      </m:den>
                    </m:f>
                  </m:oMath>
                </a14:m>
                <a:endParaRPr lang="en-US" sz="4000" b="1" dirty="0">
                  <a:solidFill>
                    <a:srgbClr val="FF0000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5593471-4449-0E76-3C4B-41D4A5CB12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5475" y="3267075"/>
                <a:ext cx="2390775" cy="1020216"/>
              </a:xfrm>
              <a:prstGeom prst="rect">
                <a:avLst/>
              </a:prstGeom>
              <a:blipFill>
                <a:blip r:embed="rId9"/>
                <a:stretch>
                  <a:fillRect l="-9184" b="-83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F3C36DB-3C65-ABD7-BEF1-26BB05D3F01E}"/>
                  </a:ext>
                </a:extLst>
              </p:cNvPr>
              <p:cNvSpPr txBox="1"/>
              <p:nvPr/>
            </p:nvSpPr>
            <p:spPr>
              <a:xfrm>
                <a:off x="9525000" y="4333875"/>
                <a:ext cx="2390775" cy="1017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00" b="1" dirty="0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4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𝟔𝟎</m:t>
                        </m:r>
                      </m:num>
                      <m:den>
                        <m:r>
                          <a:rPr lang="en-US" sz="4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𝟔</m:t>
                        </m:r>
                      </m:den>
                    </m:f>
                    <m:r>
                      <a:rPr lang="en-US" sz="4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4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𝟏𝟎</m:t>
                    </m:r>
                  </m:oMath>
                </a14:m>
                <a:endParaRPr lang="en-US" sz="4000" b="1" dirty="0">
                  <a:solidFill>
                    <a:srgbClr val="FF0000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F3C36DB-3C65-ABD7-BEF1-26BB05D3F0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5000" y="4333875"/>
                <a:ext cx="2390775" cy="1017330"/>
              </a:xfrm>
              <a:prstGeom prst="rect">
                <a:avLst/>
              </a:prstGeom>
              <a:blipFill>
                <a:blip r:embed="rId10"/>
                <a:stretch>
                  <a:fillRect l="-9184" b="-71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0209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random/>
      </p:transition>
    </mc:Choice>
    <mc:Fallback xmlns="">
      <p:transition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Nhóm 14">
            <a:extLst>
              <a:ext uri="{FF2B5EF4-FFF2-40B4-BE49-F238E27FC236}">
                <a16:creationId xmlns:a16="http://schemas.microsoft.com/office/drawing/2014/main" id="{1CEE9FB8-9E7B-0F4D-0FF3-A91E91739CCF}"/>
              </a:ext>
            </a:extLst>
          </p:cNvPr>
          <p:cNvGrpSpPr/>
          <p:nvPr/>
        </p:nvGrpSpPr>
        <p:grpSpPr>
          <a:xfrm>
            <a:off x="882534" y="629587"/>
            <a:ext cx="10828969" cy="769441"/>
            <a:chOff x="890133" y="539870"/>
            <a:chExt cx="10828969" cy="769441"/>
          </a:xfrm>
        </p:grpSpPr>
        <p:grpSp>
          <p:nvGrpSpPr>
            <p:cNvPr id="9" name="Nhóm 15">
              <a:extLst>
                <a:ext uri="{FF2B5EF4-FFF2-40B4-BE49-F238E27FC236}">
                  <a16:creationId xmlns:a16="http://schemas.microsoft.com/office/drawing/2014/main" id="{D291C1ED-E994-80CE-41B9-195334B7EAD8}"/>
                </a:ext>
              </a:extLst>
            </p:cNvPr>
            <p:cNvGrpSpPr/>
            <p:nvPr/>
          </p:nvGrpSpPr>
          <p:grpSpPr>
            <a:xfrm>
              <a:off x="890133" y="603778"/>
              <a:ext cx="640080" cy="646588"/>
              <a:chOff x="890133" y="603778"/>
              <a:chExt cx="640080" cy="646588"/>
            </a:xfrm>
          </p:grpSpPr>
          <p:sp>
            <p:nvSpPr>
              <p:cNvPr id="12" name="Oval 22">
                <a:extLst>
                  <a:ext uri="{FF2B5EF4-FFF2-40B4-BE49-F238E27FC236}">
                    <a16:creationId xmlns:a16="http://schemas.microsoft.com/office/drawing/2014/main" id="{6E21A20A-A87F-E4BF-AC1F-3F7A8B45DECD}"/>
                  </a:ext>
                </a:extLst>
              </p:cNvPr>
              <p:cNvSpPr/>
              <p:nvPr/>
            </p:nvSpPr>
            <p:spPr>
              <a:xfrm>
                <a:off x="890133" y="603778"/>
                <a:ext cx="640080" cy="640080"/>
              </a:xfrm>
              <a:prstGeom prst="ellipse">
                <a:avLst/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vi-VN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13" name="TextBox 23">
                <a:extLst>
                  <a:ext uri="{FF2B5EF4-FFF2-40B4-BE49-F238E27FC236}">
                    <a16:creationId xmlns:a16="http://schemas.microsoft.com/office/drawing/2014/main" id="{743DB50C-C689-8120-ECF8-51F95222C0A4}"/>
                  </a:ext>
                </a:extLst>
              </p:cNvPr>
              <p:cNvSpPr txBox="1"/>
              <p:nvPr/>
            </p:nvSpPr>
            <p:spPr>
              <a:xfrm>
                <a:off x="890133" y="604035"/>
                <a:ext cx="62638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3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Ciel Pony" panose="02000000000000000000" pitchFamily="2" charset="0"/>
                    <a:ea typeface="+mn-ea"/>
                    <a:cs typeface="+mn-cs"/>
                  </a:rPr>
                  <a:t>2</a:t>
                </a:r>
                <a:endParaRPr kumimoji="0" lang="vi-VN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iCiel Pony" panose="02000000000000000000" pitchFamily="2" charset="0"/>
                  <a:ea typeface="+mn-ea"/>
                  <a:cs typeface="+mn-cs"/>
                </a:endParaRPr>
              </a:p>
            </p:txBody>
          </p:sp>
        </p:grpSp>
        <p:sp>
          <p:nvSpPr>
            <p:cNvPr id="10" name="TextBox 16">
              <a:extLst>
                <a:ext uri="{FF2B5EF4-FFF2-40B4-BE49-F238E27FC236}">
                  <a16:creationId xmlns:a16="http://schemas.microsoft.com/office/drawing/2014/main" id="{15F6C60C-F97E-0DD9-8E02-74264CFB08AA}"/>
                </a:ext>
              </a:extLst>
            </p:cNvPr>
            <p:cNvSpPr txBox="1"/>
            <p:nvPr/>
          </p:nvSpPr>
          <p:spPr>
            <a:xfrm>
              <a:off x="1537852" y="539870"/>
              <a:ext cx="1018125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4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Tính</a:t>
              </a:r>
              <a:r>
                <a:rPr kumimoji="0" lang="en-US" sz="4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 </a:t>
              </a:r>
              <a:r>
                <a:rPr kumimoji="0" lang="en-US" sz="44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giá</a:t>
              </a:r>
              <a:r>
                <a:rPr kumimoji="0" lang="en-US" sz="4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 </a:t>
              </a:r>
              <a:r>
                <a:rPr kumimoji="0" lang="en-US" sz="44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trị</a:t>
              </a:r>
              <a:r>
                <a:rPr kumimoji="0" lang="en-US" sz="4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 </a:t>
              </a:r>
              <a:r>
                <a:rPr kumimoji="0" lang="en-US" sz="44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của</a:t>
              </a:r>
              <a:r>
                <a:rPr kumimoji="0" lang="en-US" sz="4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 </a:t>
              </a:r>
              <a:r>
                <a:rPr kumimoji="0" lang="en-US" sz="44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biểu</a:t>
              </a:r>
              <a:r>
                <a:rPr kumimoji="0" lang="en-US" sz="4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 </a:t>
              </a:r>
              <a:r>
                <a:rPr kumimoji="0" lang="en-US" sz="44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thức</a:t>
              </a:r>
              <a:endPara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</p:grp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82849EA-EF06-E081-24B4-7347BB1440D0}"/>
              </a:ext>
            </a:extLst>
          </p:cNvPr>
          <p:cNvSpPr/>
          <p:nvPr/>
        </p:nvSpPr>
        <p:spPr>
          <a:xfrm>
            <a:off x="666750" y="1828801"/>
            <a:ext cx="4210050" cy="1028700"/>
          </a:xfrm>
          <a:prstGeom prst="roundRect">
            <a:avLst/>
          </a:prstGeom>
          <a:solidFill>
            <a:srgbClr val="F4A2D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91D873B-0090-D919-92F2-9C5571641F76}"/>
              </a:ext>
            </a:extLst>
          </p:cNvPr>
          <p:cNvSpPr/>
          <p:nvPr/>
        </p:nvSpPr>
        <p:spPr>
          <a:xfrm>
            <a:off x="6781799" y="1704975"/>
            <a:ext cx="4467225" cy="1304925"/>
          </a:xfrm>
          <a:prstGeom prst="roundRect">
            <a:avLst/>
          </a:prstGeom>
          <a:solidFill>
            <a:srgbClr val="F4A2D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6CF4316-0862-F1E8-9E99-88519F6E5E2B}"/>
                  </a:ext>
                </a:extLst>
              </p:cNvPr>
              <p:cNvSpPr txBox="1"/>
              <p:nvPr/>
            </p:nvSpPr>
            <p:spPr>
              <a:xfrm>
                <a:off x="771525" y="2047875"/>
                <a:ext cx="417194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b="1" dirty="0">
                    <a:solidFill>
                      <a:srgbClr val="00206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a) 35 700 : 50 + 68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800" dirty="0" smtClean="0">
                        <a:solidFill>
                          <a:srgbClr val="002060"/>
                        </a:solidFill>
                      </a:rPr>
                      <m:t>x</m:t>
                    </m:r>
                  </m:oMath>
                </a14:m>
                <a:r>
                  <a:rPr lang="en-US" sz="2800" b="1" dirty="0">
                    <a:solidFill>
                      <a:srgbClr val="00206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46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6CF4316-0862-F1E8-9E99-88519F6E5E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525" y="2047875"/>
                <a:ext cx="4171949" cy="523220"/>
              </a:xfrm>
              <a:prstGeom prst="rect">
                <a:avLst/>
              </a:prstGeom>
              <a:blipFill>
                <a:blip r:embed="rId2"/>
                <a:stretch>
                  <a:fillRect l="-3070" t="-12791" b="-31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1DC410E-E083-9B82-97D5-57DC0B36BFE3}"/>
                  </a:ext>
                </a:extLst>
              </p:cNvPr>
              <p:cNvSpPr txBox="1"/>
              <p:nvPr/>
            </p:nvSpPr>
            <p:spPr>
              <a:xfrm>
                <a:off x="7096125" y="1924050"/>
                <a:ext cx="4352925" cy="9214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>
                    <a:solidFill>
                      <a:srgbClr val="00206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b)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6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𝟏𝟔</m:t>
                        </m:r>
                      </m:num>
                      <m:den>
                        <m:r>
                          <a:rPr lang="en-US" sz="36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𝟗</m:t>
                        </m:r>
                      </m:den>
                    </m:f>
                    <m:r>
                      <m:rPr>
                        <m:nor/>
                      </m:rPr>
                      <a:rPr lang="en-US" sz="3600" dirty="0" smtClean="0">
                        <a:solidFill>
                          <a:srgbClr val="002060"/>
                        </a:solidFill>
                      </a:rPr>
                      <m:t>x</m:t>
                    </m:r>
                    <m:d>
                      <m:dPr>
                        <m:ctrlPr>
                          <a:rPr lang="en-US" sz="36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𝟔</m:t>
                        </m:r>
                        <m:r>
                          <a:rPr lang="en-US" sz="36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:</m:t>
                        </m:r>
                        <m:f>
                          <m:fPr>
                            <m:ctrlPr>
                              <a:rPr lang="en-US" sz="36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6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𝟑𝟐</m:t>
                            </m:r>
                          </m:num>
                          <m:den>
                            <m:r>
                              <a:rPr lang="en-US" sz="36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𝟗</m:t>
                            </m:r>
                          </m:den>
                        </m:f>
                      </m:e>
                    </m:d>
                    <m:r>
                      <a:rPr lang="en-US" sz="36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36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𝟕</m:t>
                        </m:r>
                      </m:num>
                      <m:den>
                        <m:r>
                          <a:rPr lang="en-US" sz="36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𝟓</m:t>
                        </m:r>
                      </m:den>
                    </m:f>
                  </m:oMath>
                </a14:m>
                <a:endParaRPr lang="en-US" sz="3600" b="1" dirty="0">
                  <a:solidFill>
                    <a:srgbClr val="002060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1DC410E-E083-9B82-97D5-57DC0B36BF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6125" y="1924050"/>
                <a:ext cx="4352925" cy="921471"/>
              </a:xfrm>
              <a:prstGeom prst="rect">
                <a:avLst/>
              </a:prstGeom>
              <a:blipFill>
                <a:blip r:embed="rId3"/>
                <a:stretch>
                  <a:fillRect l="-4202" b="-8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6DF2D2AE-C65D-D11A-53CB-74C629EE18DE}"/>
              </a:ext>
            </a:extLst>
          </p:cNvPr>
          <p:cNvSpPr txBox="1"/>
          <p:nvPr/>
        </p:nvSpPr>
        <p:spPr>
          <a:xfrm>
            <a:off x="714375" y="2943225"/>
            <a:ext cx="4410075" cy="16516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600" b="1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= 714 + 3 128</a:t>
            </a:r>
          </a:p>
          <a:p>
            <a:pPr>
              <a:lnSpc>
                <a:spcPct val="150000"/>
              </a:lnSpc>
            </a:pPr>
            <a:r>
              <a:rPr lang="en-US" sz="3600" b="1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= 3 842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529A114-43E9-CDCB-BC5F-8DE64FF68F30}"/>
                  </a:ext>
                </a:extLst>
              </p:cNvPr>
              <p:cNvSpPr txBox="1"/>
              <p:nvPr/>
            </p:nvSpPr>
            <p:spPr>
              <a:xfrm>
                <a:off x="7153275" y="3124200"/>
                <a:ext cx="4410075" cy="33363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𝟏𝟔</m:t>
                        </m:r>
                      </m:num>
                      <m:den>
                        <m:r>
                          <a:rPr lang="en-US" sz="3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𝟗</m:t>
                        </m:r>
                      </m:den>
                    </m:f>
                  </m:oMath>
                </a14:m>
                <a:r>
                  <a:rPr lang="en-US" sz="3600" b="1" dirty="0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3600" dirty="0">
                        <a:solidFill>
                          <a:srgbClr val="FF0000"/>
                        </a:solidFill>
                      </a:rPr>
                      <m:t>x</m:t>
                    </m:r>
                  </m:oMath>
                </a14:m>
                <a:r>
                  <a:rPr lang="en-US" sz="3600" b="1" dirty="0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(6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3600" dirty="0">
                        <a:solidFill>
                          <a:srgbClr val="FF0000"/>
                        </a:solidFill>
                      </a:rPr>
                      <m:t>x</m:t>
                    </m:r>
                    <m:f>
                      <m:fPr>
                        <m:ctrlPr>
                          <a:rPr lang="en-US" sz="3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𝟗</m:t>
                        </m:r>
                      </m:num>
                      <m:den>
                        <m:r>
                          <a:rPr lang="en-US" sz="36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𝟑𝟐</m:t>
                        </m:r>
                      </m:den>
                    </m:f>
                  </m:oMath>
                </a14:m>
                <a:r>
                  <a:rPr lang="en-US" sz="3600" b="1" dirty="0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) </a:t>
                </a:r>
                <a14:m>
                  <m:oMath xmlns:m="http://schemas.openxmlformats.org/officeDocument/2006/math">
                    <m:r>
                      <a:rPr lang="en-US" sz="36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3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𝟕</m:t>
                        </m:r>
                      </m:num>
                      <m:den>
                        <m:r>
                          <a:rPr lang="en-US" sz="3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𝟓</m:t>
                        </m:r>
                      </m:den>
                    </m:f>
                    <m:r>
                      <a:rPr lang="en-US" sz="36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3600" b="1" dirty="0">
                  <a:solidFill>
                    <a:srgbClr val="FF0000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r>
                  <a:rPr lang="en-US" sz="3600" b="1" dirty="0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𝟏𝟔</m:t>
                        </m:r>
                      </m:num>
                      <m:den>
                        <m:r>
                          <a:rPr lang="en-US" sz="3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𝟗</m:t>
                        </m:r>
                      </m:den>
                    </m:f>
                  </m:oMath>
                </a14:m>
                <a:r>
                  <a:rPr lang="en-US" sz="3600" b="1" dirty="0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3600" dirty="0">
                        <a:solidFill>
                          <a:srgbClr val="FF0000"/>
                        </a:solidFill>
                      </a:rPr>
                      <m:t>x</m:t>
                    </m:r>
                  </m:oMath>
                </a14:m>
                <a:r>
                  <a:rPr lang="en-US" sz="3600" b="1" dirty="0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𝟐𝟕</m:t>
                        </m:r>
                      </m:num>
                      <m:den>
                        <m:r>
                          <a:rPr lang="en-US" sz="36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𝟏𝟔</m:t>
                        </m:r>
                      </m:den>
                    </m:f>
                    <m:r>
                      <a:rPr lang="en-US" sz="36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− </m:t>
                    </m:r>
                    <m:f>
                      <m:fPr>
                        <m:ctrlPr>
                          <a:rPr lang="en-US" sz="3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𝟕</m:t>
                        </m:r>
                      </m:num>
                      <m:den>
                        <m:r>
                          <a:rPr lang="en-US" sz="3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𝟓</m:t>
                        </m:r>
                      </m:den>
                    </m:f>
                    <m:r>
                      <a:rPr lang="en-US" sz="36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3600" b="1" dirty="0">
                  <a:solidFill>
                    <a:srgbClr val="FF0000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r>
                  <a:rPr lang="en-US" sz="3600" b="1" dirty="0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= 3 </a:t>
                </a:r>
                <a14:m>
                  <m:oMath xmlns:m="http://schemas.openxmlformats.org/officeDocument/2006/math">
                    <m:r>
                      <a:rPr lang="en-US" sz="36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3600" b="1" dirty="0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𝟕</m:t>
                        </m:r>
                      </m:num>
                      <m:den>
                        <m:r>
                          <a:rPr lang="en-US" sz="3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𝟓</m:t>
                        </m:r>
                      </m:den>
                    </m:f>
                    <m:r>
                      <a:rPr lang="en-US" sz="36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600" b="1" dirty="0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𝟏𝟓</m:t>
                        </m:r>
                      </m:num>
                      <m:den>
                        <m:r>
                          <a:rPr lang="en-US" sz="3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𝟓</m:t>
                        </m:r>
                      </m:den>
                    </m:f>
                    <m:r>
                      <a:rPr lang="en-US" sz="36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−</m:t>
                    </m:r>
                    <m:f>
                      <m:fPr>
                        <m:ctrlPr>
                          <a:rPr lang="en-US" sz="3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𝟕</m:t>
                        </m:r>
                      </m:num>
                      <m:den>
                        <m:r>
                          <a:rPr lang="en-US" sz="3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𝟓</m:t>
                        </m:r>
                      </m:den>
                    </m:f>
                  </m:oMath>
                </a14:m>
                <a:endParaRPr lang="en-US" sz="3600" b="1" dirty="0">
                  <a:solidFill>
                    <a:srgbClr val="FF0000"/>
                  </a:solidFill>
                  <a:latin typeface="Cambria" panose="02040503050406030204" pitchFamily="18" charset="0"/>
                </a:endParaRPr>
              </a:p>
              <a:p>
                <a:r>
                  <a:rPr lang="en-US" sz="3600" b="1" dirty="0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𝟖</m:t>
                        </m:r>
                      </m:num>
                      <m:den>
                        <m:r>
                          <a:rPr lang="en-US" sz="3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𝟓</m:t>
                        </m:r>
                      </m:den>
                    </m:f>
                    <m:r>
                      <a:rPr lang="en-US" sz="36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3600" b="1" dirty="0">
                  <a:solidFill>
                    <a:srgbClr val="FF0000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529A114-43E9-CDCB-BC5F-8DE64FF68F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3275" y="3124200"/>
                <a:ext cx="4410075" cy="3336363"/>
              </a:xfrm>
              <a:prstGeom prst="rect">
                <a:avLst/>
              </a:prstGeom>
              <a:blipFill>
                <a:blip r:embed="rId4"/>
                <a:stretch>
                  <a:fillRect l="-4144" b="-9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85051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random/>
      </p:transition>
    </mc:Choice>
    <mc:Fallback xmlns="">
      <p:transition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/>
      <p:bldP spid="6" grpId="0"/>
      <p:bldP spid="15" grpId="0"/>
      <p:bldP spid="1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E9A7BF3-2ADF-46A0-9605-4849264476CE}"/>
              </a:ext>
            </a:extLst>
          </p:cNvPr>
          <p:cNvSpPr/>
          <p:nvPr/>
        </p:nvSpPr>
        <p:spPr>
          <a:xfrm>
            <a:off x="304800" y="419100"/>
            <a:ext cx="11582400" cy="635317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grpSp>
        <p:nvGrpSpPr>
          <p:cNvPr id="8" name="Nhóm 14">
            <a:extLst>
              <a:ext uri="{FF2B5EF4-FFF2-40B4-BE49-F238E27FC236}">
                <a16:creationId xmlns:a16="http://schemas.microsoft.com/office/drawing/2014/main" id="{1CEE9FB8-9E7B-0F4D-0FF3-A91E91739CCF}"/>
              </a:ext>
            </a:extLst>
          </p:cNvPr>
          <p:cNvGrpSpPr/>
          <p:nvPr/>
        </p:nvGrpSpPr>
        <p:grpSpPr>
          <a:xfrm>
            <a:off x="749184" y="445845"/>
            <a:ext cx="10828969" cy="649098"/>
            <a:chOff x="890133" y="603778"/>
            <a:chExt cx="10828969" cy="649098"/>
          </a:xfrm>
        </p:grpSpPr>
        <p:grpSp>
          <p:nvGrpSpPr>
            <p:cNvPr id="9" name="Nhóm 15">
              <a:extLst>
                <a:ext uri="{FF2B5EF4-FFF2-40B4-BE49-F238E27FC236}">
                  <a16:creationId xmlns:a16="http://schemas.microsoft.com/office/drawing/2014/main" id="{D291C1ED-E994-80CE-41B9-195334B7EAD8}"/>
                </a:ext>
              </a:extLst>
            </p:cNvPr>
            <p:cNvGrpSpPr/>
            <p:nvPr/>
          </p:nvGrpSpPr>
          <p:grpSpPr>
            <a:xfrm>
              <a:off x="890133" y="603778"/>
              <a:ext cx="640080" cy="646588"/>
              <a:chOff x="890133" y="603778"/>
              <a:chExt cx="640080" cy="646588"/>
            </a:xfrm>
          </p:grpSpPr>
          <p:sp>
            <p:nvSpPr>
              <p:cNvPr id="12" name="Oval 22">
                <a:extLst>
                  <a:ext uri="{FF2B5EF4-FFF2-40B4-BE49-F238E27FC236}">
                    <a16:creationId xmlns:a16="http://schemas.microsoft.com/office/drawing/2014/main" id="{6E21A20A-A87F-E4BF-AC1F-3F7A8B45DECD}"/>
                  </a:ext>
                </a:extLst>
              </p:cNvPr>
              <p:cNvSpPr/>
              <p:nvPr/>
            </p:nvSpPr>
            <p:spPr>
              <a:xfrm>
                <a:off x="890133" y="603778"/>
                <a:ext cx="640080" cy="640080"/>
              </a:xfrm>
              <a:prstGeom prst="ellipse">
                <a:avLst/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vi-VN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  <p:sp>
            <p:nvSpPr>
              <p:cNvPr id="13" name="TextBox 23">
                <a:extLst>
                  <a:ext uri="{FF2B5EF4-FFF2-40B4-BE49-F238E27FC236}">
                    <a16:creationId xmlns:a16="http://schemas.microsoft.com/office/drawing/2014/main" id="{743DB50C-C689-8120-ECF8-51F95222C0A4}"/>
                  </a:ext>
                </a:extLst>
              </p:cNvPr>
              <p:cNvSpPr txBox="1"/>
              <p:nvPr/>
            </p:nvSpPr>
            <p:spPr>
              <a:xfrm>
                <a:off x="890133" y="604035"/>
                <a:ext cx="62638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3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</a:rPr>
                  <a:t>3</a:t>
                </a:r>
                <a:endParaRPr kumimoji="0" lang="vi-VN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p:grpSp>
        <p:sp>
          <p:nvSpPr>
            <p:cNvPr id="10" name="TextBox 16">
              <a:extLst>
                <a:ext uri="{FF2B5EF4-FFF2-40B4-BE49-F238E27FC236}">
                  <a16:creationId xmlns:a16="http://schemas.microsoft.com/office/drawing/2014/main" id="{15F6C60C-F97E-0DD9-8E02-74264CFB08AA}"/>
                </a:ext>
              </a:extLst>
            </p:cNvPr>
            <p:cNvSpPr txBox="1"/>
            <p:nvPr/>
          </p:nvSpPr>
          <p:spPr>
            <a:xfrm>
              <a:off x="1537852" y="606545"/>
              <a:ext cx="101812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Calibri" panose="020F0502020204030204" pitchFamily="34" charset="0"/>
                </a:rPr>
                <a:t>Tìm</a:t>
              </a:r>
              <a:r>
                <a:rPr kumimoji="0" lang="en-US" sz="3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Calibri" panose="020F0502020204030204" pitchFamily="34" charset="0"/>
                </a:rPr>
                <a:t> </a:t>
              </a:r>
              <a:r>
                <a:rPr kumimoji="0" lang="en-US" sz="36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Calibri" panose="020F0502020204030204" pitchFamily="34" charset="0"/>
                </a:rPr>
                <a:t>phân</a:t>
              </a:r>
              <a:r>
                <a:rPr kumimoji="0" lang="en-US" sz="3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Calibri" panose="020F0502020204030204" pitchFamily="34" charset="0"/>
                </a:rPr>
                <a:t> </a:t>
              </a:r>
              <a:r>
                <a:rPr kumimoji="0" lang="en-US" sz="36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Calibri" panose="020F0502020204030204" pitchFamily="34" charset="0"/>
                </a:rPr>
                <a:t>số</a:t>
              </a:r>
              <a:r>
                <a:rPr kumimoji="0" lang="en-US" sz="3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Calibri" panose="020F0502020204030204" pitchFamily="34" charset="0"/>
                </a:rPr>
                <a:t> </a:t>
              </a:r>
              <a:r>
                <a:rPr kumimoji="0" lang="en-US" sz="36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Calibri" panose="020F0502020204030204" pitchFamily="34" charset="0"/>
                </a:rPr>
                <a:t>thập</a:t>
              </a:r>
              <a:r>
                <a:rPr kumimoji="0" lang="en-US" sz="3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Calibri" panose="020F0502020204030204" pitchFamily="34" charset="0"/>
                </a:rPr>
                <a:t> </a:t>
              </a:r>
              <a:r>
                <a:rPr kumimoji="0" lang="en-US" sz="36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Calibri" panose="020F0502020204030204" pitchFamily="34" charset="0"/>
                </a:rPr>
                <a:t>phân</a:t>
              </a:r>
              <a:r>
                <a:rPr kumimoji="0" lang="en-US" sz="3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Calibri" panose="020F0502020204030204" pitchFamily="34" charset="0"/>
                </a:rPr>
                <a:t> </a:t>
              </a:r>
              <a:r>
                <a:rPr kumimoji="0" lang="en-US" sz="36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Calibri" panose="020F0502020204030204" pitchFamily="34" charset="0"/>
                </a:rPr>
                <a:t>hoặc</a:t>
              </a:r>
              <a:r>
                <a:rPr kumimoji="0" lang="en-US" sz="3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Calibri" panose="020F0502020204030204" pitchFamily="34" charset="0"/>
                </a:rPr>
                <a:t> </a:t>
              </a:r>
              <a:r>
                <a:rPr kumimoji="0" lang="en-US" sz="36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Calibri" panose="020F0502020204030204" pitchFamily="34" charset="0"/>
                </a:rPr>
                <a:t>hỗn</a:t>
              </a:r>
              <a:r>
                <a:rPr kumimoji="0" lang="en-US" sz="3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Calibri" panose="020F0502020204030204" pitchFamily="34" charset="0"/>
                </a:rPr>
                <a:t> </a:t>
              </a:r>
              <a:r>
                <a:rPr kumimoji="0" lang="en-US" sz="36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Calibri" panose="020F0502020204030204" pitchFamily="34" charset="0"/>
                </a:rPr>
                <a:t>số</a:t>
              </a:r>
              <a:r>
                <a:rPr kumimoji="0" lang="en-US" sz="3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Calibri" panose="020F0502020204030204" pitchFamily="34" charset="0"/>
                </a:rPr>
                <a:t> </a:t>
              </a:r>
              <a:r>
                <a:rPr kumimoji="0" lang="en-US" sz="36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Calibri" panose="020F0502020204030204" pitchFamily="34" charset="0"/>
                </a:rPr>
                <a:t>thích</a:t>
              </a:r>
              <a:r>
                <a:rPr kumimoji="0" lang="en-US" sz="3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Calibri" panose="020F0502020204030204" pitchFamily="34" charset="0"/>
                </a:rPr>
                <a:t> </a:t>
              </a:r>
              <a:r>
                <a:rPr kumimoji="0" lang="en-US" sz="36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Calibri" panose="020F0502020204030204" pitchFamily="34" charset="0"/>
                </a:rPr>
                <a:t>hợp</a:t>
              </a:r>
              <a:r>
                <a:rPr kumimoji="0" lang="en-US" sz="3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Calibri" panose="020F0502020204030204" pitchFamily="34" charset="0"/>
                </a:rPr>
                <a:t>.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4E564388-7FA6-C62F-677F-B6AFC7291A74}"/>
              </a:ext>
            </a:extLst>
          </p:cNvPr>
          <p:cNvSpPr txBox="1"/>
          <p:nvPr/>
        </p:nvSpPr>
        <p:spPr>
          <a:xfrm>
            <a:off x="514350" y="1152525"/>
            <a:ext cx="4295775" cy="2776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150000"/>
              </a:lnSpc>
              <a:buAutoNum type="alphaLcParenR"/>
            </a:pPr>
            <a:r>
              <a:rPr lang="en-US" sz="3000" dirty="0">
                <a:latin typeface="Cambria" panose="02040503050406030204" pitchFamily="18" charset="0"/>
                <a:ea typeface="Cambria" panose="02040503050406030204" pitchFamily="18" charset="0"/>
              </a:rPr>
              <a:t>3 mm =          cm</a:t>
            </a:r>
          </a:p>
          <a:p>
            <a:pPr>
              <a:lnSpc>
                <a:spcPct val="150000"/>
              </a:lnSpc>
            </a:pPr>
            <a:r>
              <a:rPr lang="en-US" sz="3000" dirty="0">
                <a:latin typeface="Cambria" panose="02040503050406030204" pitchFamily="18" charset="0"/>
                <a:ea typeface="Cambria" panose="02040503050406030204" pitchFamily="18" charset="0"/>
              </a:rPr>
              <a:t>     6 cm =            m</a:t>
            </a:r>
          </a:p>
          <a:p>
            <a:pPr>
              <a:lnSpc>
                <a:spcPct val="150000"/>
              </a:lnSpc>
            </a:pPr>
            <a:r>
              <a:rPr lang="en-US" sz="3000" dirty="0">
                <a:latin typeface="Cambria" panose="02040503050406030204" pitchFamily="18" charset="0"/>
                <a:ea typeface="Cambria" panose="02040503050406030204" pitchFamily="18" charset="0"/>
              </a:rPr>
              <a:t>     52 cm =           m</a:t>
            </a:r>
          </a:p>
          <a:p>
            <a:pPr>
              <a:lnSpc>
                <a:spcPct val="150000"/>
              </a:lnSpc>
            </a:pPr>
            <a:r>
              <a:rPr lang="en-US" sz="3000" dirty="0">
                <a:latin typeface="Cambria" panose="02040503050406030204" pitchFamily="18" charset="0"/>
                <a:ea typeface="Cambria" panose="02040503050406030204" pitchFamily="18" charset="0"/>
              </a:rPr>
              <a:t>    750 m =            km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87F7D30-A39E-01C9-2CD3-44142079B1A7}"/>
              </a:ext>
            </a:extLst>
          </p:cNvPr>
          <p:cNvSpPr txBox="1"/>
          <p:nvPr/>
        </p:nvSpPr>
        <p:spPr>
          <a:xfrm>
            <a:off x="6829425" y="1228725"/>
            <a:ext cx="4295775" cy="2776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000" dirty="0">
                <a:latin typeface="Cambria" panose="02040503050406030204" pitchFamily="18" charset="0"/>
                <a:ea typeface="Cambria" panose="02040503050406030204" pitchFamily="18" charset="0"/>
              </a:rPr>
              <a:t>b) 5 g =           kg</a:t>
            </a:r>
          </a:p>
          <a:p>
            <a:pPr>
              <a:lnSpc>
                <a:spcPct val="150000"/>
              </a:lnSpc>
            </a:pPr>
            <a:r>
              <a:rPr lang="en-US" sz="3000" dirty="0">
                <a:latin typeface="Cambria" panose="02040503050406030204" pitchFamily="18" charset="0"/>
                <a:ea typeface="Cambria" panose="02040503050406030204" pitchFamily="18" charset="0"/>
              </a:rPr>
              <a:t>   30 g =            kg</a:t>
            </a:r>
          </a:p>
          <a:p>
            <a:pPr>
              <a:lnSpc>
                <a:spcPct val="150000"/>
              </a:lnSpc>
            </a:pPr>
            <a:r>
              <a:rPr lang="en-US" sz="3000" dirty="0">
                <a:latin typeface="Cambria" panose="02040503050406030204" pitchFamily="18" charset="0"/>
                <a:ea typeface="Cambria" panose="02040503050406030204" pitchFamily="18" charset="0"/>
              </a:rPr>
              <a:t>   274 g =           kg</a:t>
            </a:r>
          </a:p>
          <a:p>
            <a:pPr>
              <a:lnSpc>
                <a:spcPct val="150000"/>
              </a:lnSpc>
            </a:pPr>
            <a:r>
              <a:rPr lang="en-US" sz="3000" dirty="0">
                <a:latin typeface="Cambria" panose="02040503050406030204" pitchFamily="18" charset="0"/>
                <a:ea typeface="Cambria" panose="02040503050406030204" pitchFamily="18" charset="0"/>
              </a:rPr>
              <a:t>   963 kg =           </a:t>
            </a:r>
            <a:r>
              <a:rPr lang="en-US" sz="3000" dirty="0" err="1">
                <a:latin typeface="Cambria" panose="02040503050406030204" pitchFamily="18" charset="0"/>
                <a:ea typeface="Cambria" panose="02040503050406030204" pitchFamily="18" charset="0"/>
              </a:rPr>
              <a:t>tấn</a:t>
            </a:r>
            <a:endParaRPr lang="en-US" sz="30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8F77B6D-B245-C0AE-B01C-FCA9738B8004}"/>
              </a:ext>
            </a:extLst>
          </p:cNvPr>
          <p:cNvSpPr txBox="1"/>
          <p:nvPr/>
        </p:nvSpPr>
        <p:spPr>
          <a:xfrm>
            <a:off x="457200" y="3957517"/>
            <a:ext cx="4714875" cy="2776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000" dirty="0">
                <a:latin typeface="Cambria" panose="02040503050406030204" pitchFamily="18" charset="0"/>
                <a:ea typeface="Cambria" panose="02040503050406030204" pitchFamily="18" charset="0"/>
              </a:rPr>
              <a:t>c) 2 dm 7 cm =           dm</a:t>
            </a:r>
          </a:p>
          <a:p>
            <a:pPr>
              <a:lnSpc>
                <a:spcPct val="150000"/>
              </a:lnSpc>
            </a:pPr>
            <a:r>
              <a:rPr lang="en-US" sz="3000" dirty="0">
                <a:latin typeface="Cambria" panose="02040503050406030204" pitchFamily="18" charset="0"/>
                <a:ea typeface="Cambria" panose="02040503050406030204" pitchFamily="18" charset="0"/>
              </a:rPr>
              <a:t>    4 m 35 cm =           m</a:t>
            </a:r>
          </a:p>
          <a:p>
            <a:pPr>
              <a:lnSpc>
                <a:spcPct val="150000"/>
              </a:lnSpc>
            </a:pPr>
            <a:r>
              <a:rPr lang="en-US" sz="3000" dirty="0">
                <a:latin typeface="Cambria" panose="02040503050406030204" pitchFamily="18" charset="0"/>
                <a:ea typeface="Cambria" panose="02040503050406030204" pitchFamily="18" charset="0"/>
              </a:rPr>
              <a:t>    5 kg 680 g =            kg</a:t>
            </a:r>
          </a:p>
          <a:p>
            <a:pPr>
              <a:lnSpc>
                <a:spcPct val="150000"/>
              </a:lnSpc>
            </a:pPr>
            <a:r>
              <a:rPr lang="en-US" sz="3000" dirty="0">
                <a:latin typeface="Cambria" panose="02040503050406030204" pitchFamily="18" charset="0"/>
                <a:ea typeface="Cambria" panose="02040503050406030204" pitchFamily="18" charset="0"/>
              </a:rPr>
              <a:t>    1 </a:t>
            </a:r>
            <a:r>
              <a:rPr lang="en-US" sz="3000" dirty="0" err="1">
                <a:latin typeface="Cambria" panose="02040503050406030204" pitchFamily="18" charset="0"/>
                <a:ea typeface="Cambria" panose="02040503050406030204" pitchFamily="18" charset="0"/>
              </a:rPr>
              <a:t>tấn</a:t>
            </a:r>
            <a:r>
              <a:rPr lang="en-US" sz="3000" dirty="0">
                <a:latin typeface="Cambria" panose="02040503050406030204" pitchFamily="18" charset="0"/>
                <a:ea typeface="Cambria" panose="02040503050406030204" pitchFamily="18" charset="0"/>
              </a:rPr>
              <a:t> 78 kg =            </a:t>
            </a:r>
            <a:r>
              <a:rPr lang="en-US" sz="3000" dirty="0" err="1">
                <a:latin typeface="Cambria" panose="02040503050406030204" pitchFamily="18" charset="0"/>
                <a:ea typeface="Cambria" panose="02040503050406030204" pitchFamily="18" charset="0"/>
              </a:rPr>
              <a:t>tấn</a:t>
            </a:r>
            <a:endParaRPr lang="en-US" sz="30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E2A468F7-A290-64E1-CF46-1B6DE24E68DD}"/>
              </a:ext>
            </a:extLst>
          </p:cNvPr>
          <p:cNvSpPr/>
          <p:nvPr/>
        </p:nvSpPr>
        <p:spPr>
          <a:xfrm>
            <a:off x="2409825" y="1343025"/>
            <a:ext cx="704850" cy="457200"/>
          </a:xfrm>
          <a:prstGeom prst="roundRect">
            <a:avLst/>
          </a:prstGeom>
          <a:ln w="38100"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sz="2800" dirty="0">
                <a:latin typeface="Cambria" panose="02040503050406030204" pitchFamily="18" charset="0"/>
                <a:ea typeface="Cambria" panose="02040503050406030204" pitchFamily="18" charset="0"/>
              </a:rPr>
              <a:t>?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28B8D0FA-D241-7B69-C518-CBBD64115CC2}"/>
              </a:ext>
            </a:extLst>
          </p:cNvPr>
          <p:cNvSpPr/>
          <p:nvPr/>
        </p:nvSpPr>
        <p:spPr>
          <a:xfrm>
            <a:off x="2257424" y="2009775"/>
            <a:ext cx="771525" cy="457200"/>
          </a:xfrm>
          <a:prstGeom prst="roundRect">
            <a:avLst/>
          </a:prstGeom>
          <a:ln w="38100"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sz="2800" dirty="0">
                <a:latin typeface="Cambria" panose="02040503050406030204" pitchFamily="18" charset="0"/>
                <a:ea typeface="Cambria" panose="02040503050406030204" pitchFamily="18" charset="0"/>
              </a:rPr>
              <a:t>?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62D4F015-B6B8-87E3-F722-7ED08C24E9DD}"/>
              </a:ext>
            </a:extLst>
          </p:cNvPr>
          <p:cNvSpPr/>
          <p:nvPr/>
        </p:nvSpPr>
        <p:spPr>
          <a:xfrm>
            <a:off x="2428874" y="2724150"/>
            <a:ext cx="771525" cy="457200"/>
          </a:xfrm>
          <a:prstGeom prst="roundRect">
            <a:avLst/>
          </a:prstGeom>
          <a:ln w="38100"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sz="2800" dirty="0">
                <a:latin typeface="Cambria" panose="02040503050406030204" pitchFamily="18" charset="0"/>
                <a:ea typeface="Cambria" panose="02040503050406030204" pitchFamily="18" charset="0"/>
              </a:rPr>
              <a:t>?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97EE5D94-BF70-383A-64E4-F779CCCE1A2F}"/>
              </a:ext>
            </a:extLst>
          </p:cNvPr>
          <p:cNvSpPr/>
          <p:nvPr/>
        </p:nvSpPr>
        <p:spPr>
          <a:xfrm>
            <a:off x="2447924" y="3371850"/>
            <a:ext cx="771525" cy="457200"/>
          </a:xfrm>
          <a:prstGeom prst="roundRect">
            <a:avLst/>
          </a:prstGeom>
          <a:ln w="38100"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sz="2800" dirty="0">
                <a:latin typeface="Cambria" panose="02040503050406030204" pitchFamily="18" charset="0"/>
                <a:ea typeface="Cambria" panose="02040503050406030204" pitchFamily="18" charset="0"/>
              </a:rPr>
              <a:t>?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4A8C2AC0-41C8-2EA9-7651-C20B4F07D7AE}"/>
              </a:ext>
            </a:extLst>
          </p:cNvPr>
          <p:cNvSpPr/>
          <p:nvPr/>
        </p:nvSpPr>
        <p:spPr>
          <a:xfrm>
            <a:off x="8220075" y="1400175"/>
            <a:ext cx="704850" cy="457200"/>
          </a:xfrm>
          <a:prstGeom prst="roundRect">
            <a:avLst/>
          </a:prstGeom>
          <a:ln w="38100"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sz="2800" dirty="0">
                <a:latin typeface="Cambria" panose="02040503050406030204" pitchFamily="18" charset="0"/>
                <a:ea typeface="Cambria" panose="02040503050406030204" pitchFamily="18" charset="0"/>
              </a:rPr>
              <a:t>?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17E324A7-71B4-4098-92F4-6C04331DA7BC}"/>
              </a:ext>
            </a:extLst>
          </p:cNvPr>
          <p:cNvSpPr/>
          <p:nvPr/>
        </p:nvSpPr>
        <p:spPr>
          <a:xfrm>
            <a:off x="8334374" y="2105025"/>
            <a:ext cx="771525" cy="457200"/>
          </a:xfrm>
          <a:prstGeom prst="roundRect">
            <a:avLst/>
          </a:prstGeom>
          <a:ln w="38100"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sz="2800" dirty="0">
                <a:latin typeface="Cambria" panose="02040503050406030204" pitchFamily="18" charset="0"/>
                <a:ea typeface="Cambria" panose="02040503050406030204" pitchFamily="18" charset="0"/>
              </a:rPr>
              <a:t>?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EA3D6C51-1BBB-D873-47C9-32BFAC88E03B}"/>
              </a:ext>
            </a:extLst>
          </p:cNvPr>
          <p:cNvSpPr/>
          <p:nvPr/>
        </p:nvSpPr>
        <p:spPr>
          <a:xfrm>
            <a:off x="8477249" y="2781300"/>
            <a:ext cx="771525" cy="457200"/>
          </a:xfrm>
          <a:prstGeom prst="roundRect">
            <a:avLst/>
          </a:prstGeom>
          <a:ln w="38100"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sz="2800" dirty="0">
                <a:latin typeface="Cambria" panose="02040503050406030204" pitchFamily="18" charset="0"/>
                <a:ea typeface="Cambria" panose="02040503050406030204" pitchFamily="18" charset="0"/>
              </a:rPr>
              <a:t>?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B04EEE5A-78F9-FC7D-4992-963E382A436E}"/>
              </a:ext>
            </a:extLst>
          </p:cNvPr>
          <p:cNvSpPr/>
          <p:nvPr/>
        </p:nvSpPr>
        <p:spPr>
          <a:xfrm>
            <a:off x="8639174" y="3476625"/>
            <a:ext cx="771525" cy="457200"/>
          </a:xfrm>
          <a:prstGeom prst="roundRect">
            <a:avLst/>
          </a:prstGeom>
          <a:ln w="38100"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sz="2800" dirty="0">
                <a:latin typeface="Cambria" panose="02040503050406030204" pitchFamily="18" charset="0"/>
                <a:ea typeface="Cambria" panose="02040503050406030204" pitchFamily="18" charset="0"/>
              </a:rPr>
              <a:t>?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F757E62C-0CDC-B3F1-BC7B-7FF5FCE38448}"/>
              </a:ext>
            </a:extLst>
          </p:cNvPr>
          <p:cNvSpPr/>
          <p:nvPr/>
        </p:nvSpPr>
        <p:spPr>
          <a:xfrm>
            <a:off x="3076575" y="4133850"/>
            <a:ext cx="704850" cy="457200"/>
          </a:xfrm>
          <a:prstGeom prst="roundRect">
            <a:avLst/>
          </a:prstGeom>
          <a:ln w="38100"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sz="2800" dirty="0">
                <a:latin typeface="Cambria" panose="02040503050406030204" pitchFamily="18" charset="0"/>
                <a:ea typeface="Cambria" panose="02040503050406030204" pitchFamily="18" charset="0"/>
              </a:rPr>
              <a:t>?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0F3D3396-D0F3-B5AE-0717-CE97DB467E83}"/>
              </a:ext>
            </a:extLst>
          </p:cNvPr>
          <p:cNvSpPr/>
          <p:nvPr/>
        </p:nvSpPr>
        <p:spPr>
          <a:xfrm>
            <a:off x="2924174" y="4819650"/>
            <a:ext cx="771525" cy="457200"/>
          </a:xfrm>
          <a:prstGeom prst="roundRect">
            <a:avLst/>
          </a:prstGeom>
          <a:ln w="38100"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sz="2800" dirty="0">
                <a:latin typeface="Cambria" panose="02040503050406030204" pitchFamily="18" charset="0"/>
                <a:ea typeface="Cambria" panose="02040503050406030204" pitchFamily="18" charset="0"/>
              </a:rPr>
              <a:t>?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33031B59-2722-35BE-A09B-3DC8C9D8183D}"/>
              </a:ext>
            </a:extLst>
          </p:cNvPr>
          <p:cNvSpPr/>
          <p:nvPr/>
        </p:nvSpPr>
        <p:spPr>
          <a:xfrm>
            <a:off x="2990849" y="5467350"/>
            <a:ext cx="819151" cy="457200"/>
          </a:xfrm>
          <a:prstGeom prst="roundRect">
            <a:avLst/>
          </a:prstGeom>
          <a:ln w="38100"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sz="2800" dirty="0">
                <a:latin typeface="Cambria" panose="02040503050406030204" pitchFamily="18" charset="0"/>
                <a:ea typeface="Cambria" panose="02040503050406030204" pitchFamily="18" charset="0"/>
              </a:rPr>
              <a:t>?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68E18619-FA63-12FF-D378-DF9636E93264}"/>
              </a:ext>
            </a:extLst>
          </p:cNvPr>
          <p:cNvSpPr/>
          <p:nvPr/>
        </p:nvSpPr>
        <p:spPr>
          <a:xfrm>
            <a:off x="3105149" y="6162675"/>
            <a:ext cx="771525" cy="457200"/>
          </a:xfrm>
          <a:prstGeom prst="roundRect">
            <a:avLst/>
          </a:prstGeom>
          <a:ln w="38100"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sz="2800" dirty="0">
                <a:latin typeface="Cambria" panose="02040503050406030204" pitchFamily="18" charset="0"/>
                <a:ea typeface="Cambria" panose="02040503050406030204" pitchFamily="18" charset="0"/>
              </a:rPr>
              <a:t>?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33534080-A9BE-56EF-4735-7CDDC999F568}"/>
              </a:ext>
            </a:extLst>
          </p:cNvPr>
          <p:cNvSpPr/>
          <p:nvPr/>
        </p:nvSpPr>
        <p:spPr>
          <a:xfrm>
            <a:off x="5143500" y="4238625"/>
            <a:ext cx="6191250" cy="2295525"/>
          </a:xfrm>
          <a:prstGeom prst="roundRect">
            <a:avLst/>
          </a:prstGeom>
          <a:solidFill>
            <a:srgbClr val="F4A2D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6410B9C-83AA-8AC5-CF79-32A6F90F45E2}"/>
              </a:ext>
            </a:extLst>
          </p:cNvPr>
          <p:cNvSpPr txBox="1"/>
          <p:nvPr/>
        </p:nvSpPr>
        <p:spPr>
          <a:xfrm>
            <a:off x="6010275" y="4314825"/>
            <a:ext cx="4610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err="1">
                <a:latin typeface="Cambria" panose="02040503050406030204" pitchFamily="18" charset="0"/>
                <a:ea typeface="Cambria" panose="02040503050406030204" pitchFamily="18" charset="0"/>
              </a:rPr>
              <a:t>Áp</a:t>
            </a:r>
            <a:r>
              <a:rPr lang="en-US" sz="28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800" dirty="0" err="1">
                <a:latin typeface="Cambria" panose="02040503050406030204" pitchFamily="18" charset="0"/>
                <a:ea typeface="Cambria" panose="02040503050406030204" pitchFamily="18" charset="0"/>
              </a:rPr>
              <a:t>dụng</a:t>
            </a:r>
            <a:r>
              <a:rPr lang="en-US" sz="28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800" dirty="0" err="1">
                <a:latin typeface="Cambria" panose="02040503050406030204" pitchFamily="18" charset="0"/>
                <a:ea typeface="Cambria" panose="02040503050406030204" pitchFamily="18" charset="0"/>
              </a:rPr>
              <a:t>cách</a:t>
            </a:r>
            <a:r>
              <a:rPr lang="en-US" sz="28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800" dirty="0" err="1">
                <a:latin typeface="Cambria" panose="02040503050406030204" pitchFamily="18" charset="0"/>
                <a:ea typeface="Cambria" panose="02040503050406030204" pitchFamily="18" charset="0"/>
              </a:rPr>
              <a:t>đổi</a:t>
            </a:r>
            <a:r>
              <a:rPr lang="en-US" sz="2800" dirty="0">
                <a:latin typeface="Cambria" panose="02040503050406030204" pitchFamily="18" charset="0"/>
                <a:ea typeface="Cambria" panose="02040503050406030204" pitchFamily="18" charset="0"/>
              </a:rPr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58045983-0DF7-B600-87B7-001EBE4715DF}"/>
                  </a:ext>
                </a:extLst>
              </p:cNvPr>
              <p:cNvSpPr txBox="1"/>
              <p:nvPr/>
            </p:nvSpPr>
            <p:spPr>
              <a:xfrm>
                <a:off x="5048250" y="4867275"/>
                <a:ext cx="2533650" cy="7397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b="1" dirty="0">
                    <a:solidFill>
                      <a:srgbClr val="00206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1 mm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sz="2800" b="1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sz="28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den>
                    </m:f>
                    <m:r>
                      <a:rPr lang="en-US" sz="28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𝐜𝐦</m:t>
                    </m:r>
                  </m:oMath>
                </a14:m>
                <a:endParaRPr lang="en-US" sz="2800" b="1" dirty="0">
                  <a:solidFill>
                    <a:srgbClr val="002060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58045983-0DF7-B600-87B7-001EBE4715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8250" y="4867275"/>
                <a:ext cx="2533650" cy="739754"/>
              </a:xfrm>
              <a:prstGeom prst="rect">
                <a:avLst/>
              </a:prstGeom>
              <a:blipFill>
                <a:blip r:embed="rId2"/>
                <a:stretch>
                  <a:fillRect l="-2644" b="-40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DBD84E71-C398-5439-573F-89115CFB9449}"/>
                  </a:ext>
                </a:extLst>
              </p:cNvPr>
              <p:cNvSpPr txBox="1"/>
              <p:nvPr/>
            </p:nvSpPr>
            <p:spPr>
              <a:xfrm>
                <a:off x="7848600" y="4876800"/>
                <a:ext cx="2533650" cy="7397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b="1" dirty="0">
                    <a:solidFill>
                      <a:srgbClr val="00206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1 cm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sz="2800" b="1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sz="28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𝟎𝟎</m:t>
                        </m:r>
                      </m:den>
                    </m:f>
                    <m:r>
                      <a:rPr lang="en-US" sz="28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𝐦</m:t>
                    </m:r>
                  </m:oMath>
                </a14:m>
                <a:endParaRPr lang="en-US" sz="2800" b="1" dirty="0">
                  <a:solidFill>
                    <a:srgbClr val="002060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DBD84E71-C398-5439-573F-89115CFB94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8600" y="4876800"/>
                <a:ext cx="2533650" cy="739754"/>
              </a:xfrm>
              <a:prstGeom prst="rect">
                <a:avLst/>
              </a:prstGeom>
              <a:blipFill>
                <a:blip r:embed="rId3"/>
                <a:stretch>
                  <a:fillRect b="-4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FDCC986-29B8-3961-12EB-2F4A0F3FFF93}"/>
                  </a:ext>
                </a:extLst>
              </p:cNvPr>
              <p:cNvSpPr txBox="1"/>
              <p:nvPr/>
            </p:nvSpPr>
            <p:spPr>
              <a:xfrm>
                <a:off x="5086350" y="5695950"/>
                <a:ext cx="2533650" cy="7397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b="1" dirty="0">
                    <a:solidFill>
                      <a:srgbClr val="00206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1 g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sz="2800" b="1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sz="28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8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𝟎𝟎𝟎</m:t>
                        </m:r>
                      </m:den>
                    </m:f>
                    <m:r>
                      <a:rPr lang="en-US" sz="28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𝐤𝐠</m:t>
                    </m:r>
                  </m:oMath>
                </a14:m>
                <a:endParaRPr lang="en-US" sz="2800" b="1" dirty="0">
                  <a:solidFill>
                    <a:srgbClr val="002060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FDCC986-29B8-3961-12EB-2F4A0F3FFF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6350" y="5695950"/>
                <a:ext cx="2533650" cy="739754"/>
              </a:xfrm>
              <a:prstGeom prst="rect">
                <a:avLst/>
              </a:prstGeom>
              <a:blipFill>
                <a:blip r:embed="rId4"/>
                <a:stretch>
                  <a:fillRect b="-40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E7B5C8E-306E-3026-6642-7F91019141C0}"/>
                  </a:ext>
                </a:extLst>
              </p:cNvPr>
              <p:cNvSpPr txBox="1"/>
              <p:nvPr/>
            </p:nvSpPr>
            <p:spPr>
              <a:xfrm>
                <a:off x="7886700" y="5705475"/>
                <a:ext cx="2533650" cy="7397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b="1" dirty="0">
                    <a:solidFill>
                      <a:srgbClr val="00206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1 kg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sz="2800" b="1" i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sz="28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8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𝟎𝟎𝟎</m:t>
                        </m:r>
                      </m:den>
                    </m:f>
                    <m:r>
                      <a:rPr lang="en-US" sz="28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𝐦</m:t>
                    </m:r>
                  </m:oMath>
                </a14:m>
                <a:endParaRPr lang="en-US" sz="2800" b="1" dirty="0">
                  <a:solidFill>
                    <a:srgbClr val="002060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E7B5C8E-306E-3026-6642-7F91019141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6700" y="5705475"/>
                <a:ext cx="2533650" cy="739754"/>
              </a:xfrm>
              <a:prstGeom prst="rect">
                <a:avLst/>
              </a:prstGeom>
              <a:blipFill>
                <a:blip r:embed="rId5"/>
                <a:stretch>
                  <a:fillRect l="-1928" b="-4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: Rounded Corners 38">
                <a:extLst>
                  <a:ext uri="{FF2B5EF4-FFF2-40B4-BE49-F238E27FC236}">
                    <a16:creationId xmlns:a16="http://schemas.microsoft.com/office/drawing/2014/main" id="{D49E737A-31BD-0AB7-325C-96E3C7692D23}"/>
                  </a:ext>
                </a:extLst>
              </p:cNvPr>
              <p:cNvSpPr/>
              <p:nvPr/>
            </p:nvSpPr>
            <p:spPr>
              <a:xfrm>
                <a:off x="2419350" y="1333500"/>
                <a:ext cx="704850" cy="457200"/>
              </a:xfrm>
              <a:prstGeom prst="roundRect">
                <a:avLst/>
              </a:prstGeom>
              <a:ln w="38100">
                <a:solidFill>
                  <a:srgbClr val="FFC00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num>
                        <m:den>
                          <m:r>
                            <a:rPr lang="en-US" b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𝟏𝟎</m:t>
                          </m:r>
                        </m:den>
                      </m:f>
                    </m:oMath>
                  </m:oMathPara>
                </a14:m>
                <a:endParaRPr lang="en-US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39" name="Rectangle: Rounded Corners 38">
                <a:extLst>
                  <a:ext uri="{FF2B5EF4-FFF2-40B4-BE49-F238E27FC236}">
                    <a16:creationId xmlns:a16="http://schemas.microsoft.com/office/drawing/2014/main" id="{D49E737A-31BD-0AB7-325C-96E3C7692D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9350" y="1333500"/>
                <a:ext cx="704850" cy="457200"/>
              </a:xfrm>
              <a:prstGeom prst="roundRect">
                <a:avLst/>
              </a:prstGeom>
              <a:blipFill>
                <a:blip r:embed="rId6"/>
                <a:stretch>
                  <a:fillRect b="-16049"/>
                </a:stretch>
              </a:blipFill>
              <a:ln w="38100"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: Rounded Corners 39">
                <a:extLst>
                  <a:ext uri="{FF2B5EF4-FFF2-40B4-BE49-F238E27FC236}">
                    <a16:creationId xmlns:a16="http://schemas.microsoft.com/office/drawing/2014/main" id="{4352015D-5DDE-0D21-7619-261D2283DA03}"/>
                  </a:ext>
                </a:extLst>
              </p:cNvPr>
              <p:cNvSpPr/>
              <p:nvPr/>
            </p:nvSpPr>
            <p:spPr>
              <a:xfrm>
                <a:off x="2276474" y="2019300"/>
                <a:ext cx="752475" cy="457200"/>
              </a:xfrm>
              <a:prstGeom prst="roundRect">
                <a:avLst/>
              </a:prstGeom>
              <a:ln w="38100">
                <a:solidFill>
                  <a:srgbClr val="FFC00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𝟔</m:t>
                          </m:r>
                        </m:num>
                        <m:den>
                          <m:r>
                            <a:rPr lang="en-US" b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𝟎𝟎</m:t>
                          </m:r>
                        </m:den>
                      </m:f>
                    </m:oMath>
                  </m:oMathPara>
                </a14:m>
                <a:endParaRPr lang="en-US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40" name="Rectangle: Rounded Corners 39">
                <a:extLst>
                  <a:ext uri="{FF2B5EF4-FFF2-40B4-BE49-F238E27FC236}">
                    <a16:creationId xmlns:a16="http://schemas.microsoft.com/office/drawing/2014/main" id="{4352015D-5DDE-0D21-7619-261D2283DA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6474" y="2019300"/>
                <a:ext cx="752475" cy="457200"/>
              </a:xfrm>
              <a:prstGeom prst="roundRect">
                <a:avLst/>
              </a:prstGeom>
              <a:blipFill>
                <a:blip r:embed="rId7"/>
                <a:stretch>
                  <a:fillRect b="-16049"/>
                </a:stretch>
              </a:blipFill>
              <a:ln w="38100"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: Rounded Corners 40">
                <a:extLst>
                  <a:ext uri="{FF2B5EF4-FFF2-40B4-BE49-F238E27FC236}">
                    <a16:creationId xmlns:a16="http://schemas.microsoft.com/office/drawing/2014/main" id="{D29737E4-14DA-4B87-3E28-91AC767252D8}"/>
                  </a:ext>
                </a:extLst>
              </p:cNvPr>
              <p:cNvSpPr/>
              <p:nvPr/>
            </p:nvSpPr>
            <p:spPr>
              <a:xfrm>
                <a:off x="2419349" y="2714625"/>
                <a:ext cx="752475" cy="457200"/>
              </a:xfrm>
              <a:prstGeom prst="roundRect">
                <a:avLst/>
              </a:prstGeom>
              <a:ln w="38100">
                <a:solidFill>
                  <a:srgbClr val="FFC00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𝟓𝟐</m:t>
                          </m:r>
                        </m:num>
                        <m:den>
                          <m:r>
                            <a:rPr lang="en-US" b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𝟎𝟎</m:t>
                          </m:r>
                        </m:den>
                      </m:f>
                    </m:oMath>
                  </m:oMathPara>
                </a14:m>
                <a:endParaRPr lang="en-US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41" name="Rectangle: Rounded Corners 40">
                <a:extLst>
                  <a:ext uri="{FF2B5EF4-FFF2-40B4-BE49-F238E27FC236}">
                    <a16:creationId xmlns:a16="http://schemas.microsoft.com/office/drawing/2014/main" id="{D29737E4-14DA-4B87-3E28-91AC767252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9349" y="2714625"/>
                <a:ext cx="752475" cy="457200"/>
              </a:xfrm>
              <a:prstGeom prst="roundRect">
                <a:avLst/>
              </a:prstGeom>
              <a:blipFill>
                <a:blip r:embed="rId8"/>
                <a:stretch>
                  <a:fillRect b="-17284"/>
                </a:stretch>
              </a:blipFill>
              <a:ln w="38100"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: Rounded Corners 41">
                <a:extLst>
                  <a:ext uri="{FF2B5EF4-FFF2-40B4-BE49-F238E27FC236}">
                    <a16:creationId xmlns:a16="http://schemas.microsoft.com/office/drawing/2014/main" id="{75F7254F-70AD-6050-9CA6-F8849793358F}"/>
                  </a:ext>
                </a:extLst>
              </p:cNvPr>
              <p:cNvSpPr/>
              <p:nvPr/>
            </p:nvSpPr>
            <p:spPr>
              <a:xfrm>
                <a:off x="2371724" y="3371850"/>
                <a:ext cx="857251" cy="457200"/>
              </a:xfrm>
              <a:prstGeom prst="roundRect">
                <a:avLst/>
              </a:prstGeom>
              <a:ln w="38100">
                <a:solidFill>
                  <a:srgbClr val="FFC00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𝟕𝟓𝟎</m:t>
                          </m:r>
                        </m:num>
                        <m:den>
                          <m:r>
                            <a:rPr lang="en-US" b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𝟎𝟎𝟎</m:t>
                          </m:r>
                        </m:den>
                      </m:f>
                    </m:oMath>
                  </m:oMathPara>
                </a14:m>
                <a:endParaRPr lang="en-US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42" name="Rectangle: Rounded Corners 41">
                <a:extLst>
                  <a:ext uri="{FF2B5EF4-FFF2-40B4-BE49-F238E27FC236}">
                    <a16:creationId xmlns:a16="http://schemas.microsoft.com/office/drawing/2014/main" id="{75F7254F-70AD-6050-9CA6-F884979335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1724" y="3371850"/>
                <a:ext cx="857251" cy="457200"/>
              </a:xfrm>
              <a:prstGeom prst="roundRect">
                <a:avLst/>
              </a:prstGeom>
              <a:blipFill>
                <a:blip r:embed="rId9"/>
                <a:stretch>
                  <a:fillRect b="-16049"/>
                </a:stretch>
              </a:blipFill>
              <a:ln w="38100"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: Rounded Corners 42">
                <a:extLst>
                  <a:ext uri="{FF2B5EF4-FFF2-40B4-BE49-F238E27FC236}">
                    <a16:creationId xmlns:a16="http://schemas.microsoft.com/office/drawing/2014/main" id="{19FC8354-A479-BDE7-64D7-2DDCEC1E5293}"/>
                  </a:ext>
                </a:extLst>
              </p:cNvPr>
              <p:cNvSpPr/>
              <p:nvPr/>
            </p:nvSpPr>
            <p:spPr>
              <a:xfrm>
                <a:off x="8181975" y="1409700"/>
                <a:ext cx="742950" cy="457200"/>
              </a:xfrm>
              <a:prstGeom prst="roundRect">
                <a:avLst/>
              </a:prstGeom>
              <a:ln w="38100">
                <a:solidFill>
                  <a:srgbClr val="FFC00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𝟓</m:t>
                          </m:r>
                        </m:num>
                        <m:den>
                          <m:r>
                            <a:rPr lang="en-US" b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𝟎𝟎𝟎</m:t>
                          </m:r>
                        </m:den>
                      </m:f>
                    </m:oMath>
                  </m:oMathPara>
                </a14:m>
                <a:endParaRPr lang="en-US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43" name="Rectangle: Rounded Corners 42">
                <a:extLst>
                  <a:ext uri="{FF2B5EF4-FFF2-40B4-BE49-F238E27FC236}">
                    <a16:creationId xmlns:a16="http://schemas.microsoft.com/office/drawing/2014/main" id="{19FC8354-A479-BDE7-64D7-2DDCEC1E52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1975" y="1409700"/>
                <a:ext cx="742950" cy="457200"/>
              </a:xfrm>
              <a:prstGeom prst="roundRect">
                <a:avLst/>
              </a:prstGeom>
              <a:blipFill>
                <a:blip r:embed="rId10"/>
                <a:stretch>
                  <a:fillRect b="-16049"/>
                </a:stretch>
              </a:blipFill>
              <a:ln w="38100"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: Rounded Corners 43">
                <a:extLst>
                  <a:ext uri="{FF2B5EF4-FFF2-40B4-BE49-F238E27FC236}">
                    <a16:creationId xmlns:a16="http://schemas.microsoft.com/office/drawing/2014/main" id="{1BFE097C-97A7-232E-8974-9F4329477623}"/>
                  </a:ext>
                </a:extLst>
              </p:cNvPr>
              <p:cNvSpPr/>
              <p:nvPr/>
            </p:nvSpPr>
            <p:spPr>
              <a:xfrm>
                <a:off x="8305799" y="2095500"/>
                <a:ext cx="790575" cy="457200"/>
              </a:xfrm>
              <a:prstGeom prst="roundRect">
                <a:avLst/>
              </a:prstGeom>
              <a:ln w="38100">
                <a:solidFill>
                  <a:srgbClr val="FFC00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𝟑𝟎</m:t>
                          </m:r>
                        </m:num>
                        <m:den>
                          <m:r>
                            <a:rPr lang="en-US" b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𝟎𝟎𝟎</m:t>
                          </m:r>
                        </m:den>
                      </m:f>
                    </m:oMath>
                  </m:oMathPara>
                </a14:m>
                <a:endParaRPr lang="en-US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44" name="Rectangle: Rounded Corners 43">
                <a:extLst>
                  <a:ext uri="{FF2B5EF4-FFF2-40B4-BE49-F238E27FC236}">
                    <a16:creationId xmlns:a16="http://schemas.microsoft.com/office/drawing/2014/main" id="{1BFE097C-97A7-232E-8974-9F43294776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5799" y="2095500"/>
                <a:ext cx="790575" cy="457200"/>
              </a:xfrm>
              <a:prstGeom prst="roundRect">
                <a:avLst/>
              </a:prstGeom>
              <a:blipFill>
                <a:blip r:embed="rId11"/>
                <a:stretch>
                  <a:fillRect b="-16049"/>
                </a:stretch>
              </a:blipFill>
              <a:ln w="38100"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: Rounded Corners 44">
                <a:extLst>
                  <a:ext uri="{FF2B5EF4-FFF2-40B4-BE49-F238E27FC236}">
                    <a16:creationId xmlns:a16="http://schemas.microsoft.com/office/drawing/2014/main" id="{856042F2-992E-EA1E-0144-C2ECE40079EC}"/>
                  </a:ext>
                </a:extLst>
              </p:cNvPr>
              <p:cNvSpPr/>
              <p:nvPr/>
            </p:nvSpPr>
            <p:spPr>
              <a:xfrm>
                <a:off x="8486774" y="2771775"/>
                <a:ext cx="790575" cy="457200"/>
              </a:xfrm>
              <a:prstGeom prst="roundRect">
                <a:avLst/>
              </a:prstGeom>
              <a:ln w="38100">
                <a:solidFill>
                  <a:srgbClr val="FFC00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𝟐𝟕𝟒</m:t>
                          </m:r>
                        </m:num>
                        <m:den>
                          <m:r>
                            <a:rPr lang="en-US" b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𝟎𝟎𝟎</m:t>
                          </m:r>
                        </m:den>
                      </m:f>
                    </m:oMath>
                  </m:oMathPara>
                </a14:m>
                <a:endParaRPr lang="en-US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45" name="Rectangle: Rounded Corners 44">
                <a:extLst>
                  <a:ext uri="{FF2B5EF4-FFF2-40B4-BE49-F238E27FC236}">
                    <a16:creationId xmlns:a16="http://schemas.microsoft.com/office/drawing/2014/main" id="{856042F2-992E-EA1E-0144-C2ECE40079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6774" y="2771775"/>
                <a:ext cx="790575" cy="457200"/>
              </a:xfrm>
              <a:prstGeom prst="roundRect">
                <a:avLst/>
              </a:prstGeom>
              <a:blipFill>
                <a:blip r:embed="rId12"/>
                <a:stretch>
                  <a:fillRect b="-16049"/>
                </a:stretch>
              </a:blipFill>
              <a:ln w="38100"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: Rounded Corners 45">
                <a:extLst>
                  <a:ext uri="{FF2B5EF4-FFF2-40B4-BE49-F238E27FC236}">
                    <a16:creationId xmlns:a16="http://schemas.microsoft.com/office/drawing/2014/main" id="{DC61671E-FD21-E77E-A729-367D8EAB9931}"/>
                  </a:ext>
                </a:extLst>
              </p:cNvPr>
              <p:cNvSpPr/>
              <p:nvPr/>
            </p:nvSpPr>
            <p:spPr>
              <a:xfrm>
                <a:off x="8629649" y="3457575"/>
                <a:ext cx="790575" cy="457200"/>
              </a:xfrm>
              <a:prstGeom prst="roundRect">
                <a:avLst/>
              </a:prstGeom>
              <a:ln w="38100">
                <a:solidFill>
                  <a:srgbClr val="FFC00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𝟗𝟔𝟑</m:t>
                          </m:r>
                        </m:num>
                        <m:den>
                          <m:r>
                            <a:rPr lang="en-US" b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𝟎𝟎𝟎</m:t>
                          </m:r>
                        </m:den>
                      </m:f>
                    </m:oMath>
                  </m:oMathPara>
                </a14:m>
                <a:endParaRPr lang="en-US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46" name="Rectangle: Rounded Corners 45">
                <a:extLst>
                  <a:ext uri="{FF2B5EF4-FFF2-40B4-BE49-F238E27FC236}">
                    <a16:creationId xmlns:a16="http://schemas.microsoft.com/office/drawing/2014/main" id="{DC61671E-FD21-E77E-A729-367D8EAB99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29649" y="3457575"/>
                <a:ext cx="790575" cy="457200"/>
              </a:xfrm>
              <a:prstGeom prst="roundRect">
                <a:avLst/>
              </a:prstGeom>
              <a:blipFill>
                <a:blip r:embed="rId13"/>
                <a:stretch>
                  <a:fillRect b="-16049"/>
                </a:stretch>
              </a:blipFill>
              <a:ln w="38100"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: Rounded Corners 46">
                <a:extLst>
                  <a:ext uri="{FF2B5EF4-FFF2-40B4-BE49-F238E27FC236}">
                    <a16:creationId xmlns:a16="http://schemas.microsoft.com/office/drawing/2014/main" id="{AAF8DE6A-F2FA-0F87-C2DF-F16176112FFF}"/>
                  </a:ext>
                </a:extLst>
              </p:cNvPr>
              <p:cNvSpPr/>
              <p:nvPr/>
            </p:nvSpPr>
            <p:spPr>
              <a:xfrm>
                <a:off x="3095625" y="4124325"/>
                <a:ext cx="742950" cy="457200"/>
              </a:xfrm>
              <a:prstGeom prst="roundRect">
                <a:avLst/>
              </a:prstGeom>
              <a:ln w="38100">
                <a:solidFill>
                  <a:srgbClr val="FFC00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f>
                        <m:fPr>
                          <m:ctrlPr>
                            <a:rPr lang="en-US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𝟕</m:t>
                          </m:r>
                        </m:num>
                        <m:den>
                          <m:r>
                            <a:rPr lang="en-US" b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den>
                      </m:f>
                    </m:oMath>
                  </m:oMathPara>
                </a14:m>
                <a:endParaRPr lang="en-US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47" name="Rectangle: Rounded Corners 46">
                <a:extLst>
                  <a:ext uri="{FF2B5EF4-FFF2-40B4-BE49-F238E27FC236}">
                    <a16:creationId xmlns:a16="http://schemas.microsoft.com/office/drawing/2014/main" id="{AAF8DE6A-F2FA-0F87-C2DF-F16176112F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5625" y="4124325"/>
                <a:ext cx="742950" cy="457200"/>
              </a:xfrm>
              <a:prstGeom prst="roundRect">
                <a:avLst/>
              </a:prstGeom>
              <a:blipFill>
                <a:blip r:embed="rId14"/>
                <a:stretch>
                  <a:fillRect b="-14815"/>
                </a:stretch>
              </a:blipFill>
              <a:ln w="38100"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: Rounded Corners 47">
                <a:extLst>
                  <a:ext uri="{FF2B5EF4-FFF2-40B4-BE49-F238E27FC236}">
                    <a16:creationId xmlns:a16="http://schemas.microsoft.com/office/drawing/2014/main" id="{58CDE42E-17A0-8C7D-5D9A-C9FB0FC4E82B}"/>
                  </a:ext>
                </a:extLst>
              </p:cNvPr>
              <p:cNvSpPr/>
              <p:nvPr/>
            </p:nvSpPr>
            <p:spPr>
              <a:xfrm>
                <a:off x="2924175" y="4829175"/>
                <a:ext cx="742950" cy="457200"/>
              </a:xfrm>
              <a:prstGeom prst="roundRect">
                <a:avLst/>
              </a:prstGeom>
              <a:ln w="38100">
                <a:solidFill>
                  <a:srgbClr val="FFC00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𝟒</m:t>
                      </m:r>
                      <m:f>
                        <m:fPr>
                          <m:ctrlPr>
                            <a:rPr lang="en-US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𝟑𝟓</m:t>
                          </m:r>
                        </m:num>
                        <m:den>
                          <m:r>
                            <a:rPr lang="en-US" b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𝟎𝟎</m:t>
                          </m:r>
                        </m:den>
                      </m:f>
                    </m:oMath>
                  </m:oMathPara>
                </a14:m>
                <a:endParaRPr lang="en-US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48" name="Rectangle: Rounded Corners 47">
                <a:extLst>
                  <a:ext uri="{FF2B5EF4-FFF2-40B4-BE49-F238E27FC236}">
                    <a16:creationId xmlns:a16="http://schemas.microsoft.com/office/drawing/2014/main" id="{58CDE42E-17A0-8C7D-5D9A-C9FB0FC4E8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4175" y="4829175"/>
                <a:ext cx="742950" cy="457200"/>
              </a:xfrm>
              <a:prstGeom prst="roundRect">
                <a:avLst/>
              </a:prstGeom>
              <a:blipFill>
                <a:blip r:embed="rId15"/>
                <a:stretch>
                  <a:fillRect b="-16049"/>
                </a:stretch>
              </a:blipFill>
              <a:ln w="38100"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: Rounded Corners 48">
                <a:extLst>
                  <a:ext uri="{FF2B5EF4-FFF2-40B4-BE49-F238E27FC236}">
                    <a16:creationId xmlns:a16="http://schemas.microsoft.com/office/drawing/2014/main" id="{6E95B341-3594-1589-D31C-7AD5A3060E10}"/>
                  </a:ext>
                </a:extLst>
              </p:cNvPr>
              <p:cNvSpPr/>
              <p:nvPr/>
            </p:nvSpPr>
            <p:spPr>
              <a:xfrm>
                <a:off x="2981324" y="5486400"/>
                <a:ext cx="828675" cy="457200"/>
              </a:xfrm>
              <a:prstGeom prst="roundRect">
                <a:avLst/>
              </a:prstGeom>
              <a:ln w="38100">
                <a:solidFill>
                  <a:srgbClr val="FFC00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𝟓</m:t>
                      </m:r>
                      <m:f>
                        <m:fPr>
                          <m:ctrlPr>
                            <a:rPr lang="en-US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𝟔𝟖𝟎</m:t>
                          </m:r>
                        </m:num>
                        <m:den>
                          <m:r>
                            <a:rPr lang="en-US" b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𝟎𝟎𝟎</m:t>
                          </m:r>
                        </m:den>
                      </m:f>
                    </m:oMath>
                  </m:oMathPara>
                </a14:m>
                <a:endParaRPr lang="en-US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49" name="Rectangle: Rounded Corners 48">
                <a:extLst>
                  <a:ext uri="{FF2B5EF4-FFF2-40B4-BE49-F238E27FC236}">
                    <a16:creationId xmlns:a16="http://schemas.microsoft.com/office/drawing/2014/main" id="{6E95B341-3594-1589-D31C-7AD5A3060E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1324" y="5486400"/>
                <a:ext cx="828675" cy="457200"/>
              </a:xfrm>
              <a:prstGeom prst="roundRect">
                <a:avLst/>
              </a:prstGeom>
              <a:blipFill>
                <a:blip r:embed="rId16"/>
                <a:stretch>
                  <a:fillRect b="-16049"/>
                </a:stretch>
              </a:blipFill>
              <a:ln w="38100"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: Rounded Corners 49">
                <a:extLst>
                  <a:ext uri="{FF2B5EF4-FFF2-40B4-BE49-F238E27FC236}">
                    <a16:creationId xmlns:a16="http://schemas.microsoft.com/office/drawing/2014/main" id="{21993FAD-E25E-FC61-5C26-D452185853BC}"/>
                  </a:ext>
                </a:extLst>
              </p:cNvPr>
              <p:cNvSpPr/>
              <p:nvPr/>
            </p:nvSpPr>
            <p:spPr>
              <a:xfrm>
                <a:off x="3086099" y="6153150"/>
                <a:ext cx="828675" cy="457200"/>
              </a:xfrm>
              <a:prstGeom prst="roundRect">
                <a:avLst/>
              </a:prstGeom>
              <a:ln w="38100">
                <a:solidFill>
                  <a:srgbClr val="FFC00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f>
                        <m:fPr>
                          <m:ctrlPr>
                            <a:rPr lang="en-US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𝟕𝟖</m:t>
                          </m:r>
                        </m:num>
                        <m:den>
                          <m:r>
                            <a:rPr lang="en-US" b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𝟎𝟎𝟎</m:t>
                          </m:r>
                        </m:den>
                      </m:f>
                    </m:oMath>
                  </m:oMathPara>
                </a14:m>
                <a:endParaRPr lang="en-US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50" name="Rectangle: Rounded Corners 49">
                <a:extLst>
                  <a:ext uri="{FF2B5EF4-FFF2-40B4-BE49-F238E27FC236}">
                    <a16:creationId xmlns:a16="http://schemas.microsoft.com/office/drawing/2014/main" id="{21993FAD-E25E-FC61-5C26-D452185853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6099" y="6153150"/>
                <a:ext cx="828675" cy="457200"/>
              </a:xfrm>
              <a:prstGeom prst="roundRect">
                <a:avLst/>
              </a:prstGeom>
              <a:blipFill>
                <a:blip r:embed="rId17"/>
                <a:stretch>
                  <a:fillRect b="-16049"/>
                </a:stretch>
              </a:blipFill>
              <a:ln w="38100"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16003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random/>
      </p:transition>
    </mc:Choice>
    <mc:Fallback xmlns="">
      <p:transition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7" grpId="0"/>
      <p:bldP spid="18" grpId="0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429453" y="981594"/>
            <a:ext cx="7197203" cy="431028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Light"/>
              <a:ea typeface="思源黑体 CN Light" panose="020B0300000000000000"/>
              <a:cs typeface="+mn-cs"/>
            </a:endParaRPr>
          </a:p>
        </p:txBody>
      </p:sp>
      <p:pic>
        <p:nvPicPr>
          <p:cNvPr id="14" name="图片 13" descr="3"/>
          <p:cNvPicPr>
            <a:picLocks noChangeAspect="1"/>
          </p:cNvPicPr>
          <p:nvPr/>
        </p:nvPicPr>
        <p:blipFill>
          <a:blip r:embed="rId3"/>
          <a:srcRect l="9990" t="40410" r="8553" b="54384"/>
          <a:stretch>
            <a:fillRect/>
          </a:stretch>
        </p:blipFill>
        <p:spPr>
          <a:xfrm>
            <a:off x="0" y="5662889"/>
            <a:ext cx="12192000" cy="981595"/>
          </a:xfrm>
          <a:prstGeom prst="rect">
            <a:avLst/>
          </a:prstGeom>
        </p:spPr>
      </p:pic>
      <p:pic>
        <p:nvPicPr>
          <p:cNvPr id="7" name="图片 6" descr="3"/>
          <p:cNvPicPr>
            <a:picLocks noChangeAspect="1"/>
          </p:cNvPicPr>
          <p:nvPr/>
        </p:nvPicPr>
        <p:blipFill>
          <a:blip r:embed="rId3"/>
          <a:srcRect l="7172" t="25914" r="68535" b="65266"/>
          <a:stretch>
            <a:fillRect/>
          </a:stretch>
        </p:blipFill>
        <p:spPr>
          <a:xfrm>
            <a:off x="4365625" y="4919683"/>
            <a:ext cx="2524760" cy="1630045"/>
          </a:xfrm>
          <a:prstGeom prst="rect">
            <a:avLst/>
          </a:prstGeom>
        </p:spPr>
      </p:pic>
      <p:pic>
        <p:nvPicPr>
          <p:cNvPr id="19" name="图片 18" descr="千库网_矢量金色五角星_元素编号12063203"/>
          <p:cNvPicPr>
            <a:picLocks noChangeAspect="1"/>
          </p:cNvPicPr>
          <p:nvPr/>
        </p:nvPicPr>
        <p:blipFill>
          <a:blip r:embed="rId4"/>
          <a:srcRect l="21232" t="26906" r="22651" b="33998"/>
          <a:stretch>
            <a:fillRect/>
          </a:stretch>
        </p:blipFill>
        <p:spPr>
          <a:xfrm>
            <a:off x="11157586" y="217806"/>
            <a:ext cx="803911" cy="56007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094D697-424C-2673-20EF-66229AFAEF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6743" y="2168357"/>
            <a:ext cx="8122622" cy="1696397"/>
          </a:xfrm>
          <a:prstGeom prst="rect">
            <a:avLst/>
          </a:prstGeom>
        </p:spPr>
      </p:pic>
      <p:pic>
        <p:nvPicPr>
          <p:cNvPr id="10" name="图片 17">
            <a:extLst>
              <a:ext uri="{FF2B5EF4-FFF2-40B4-BE49-F238E27FC236}">
                <a16:creationId xmlns:a16="http://schemas.microsoft.com/office/drawing/2014/main" id="{B0CE362A-43BD-19A2-CDB2-8C21F0B27463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64" t="11434" b="12205"/>
          <a:stretch/>
        </p:blipFill>
        <p:spPr>
          <a:xfrm>
            <a:off x="9082719" y="1765517"/>
            <a:ext cx="2878778" cy="4674975"/>
          </a:xfrm>
          <a:prstGeom prst="rect">
            <a:avLst/>
          </a:prstGeom>
        </p:spPr>
      </p:pic>
      <p:pic>
        <p:nvPicPr>
          <p:cNvPr id="12" name="图片 17">
            <a:extLst>
              <a:ext uri="{FF2B5EF4-FFF2-40B4-BE49-F238E27FC236}">
                <a16:creationId xmlns:a16="http://schemas.microsoft.com/office/drawing/2014/main" id="{0BB8DDC1-0F00-F5FD-FBA1-13B38CEE978A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68" t="11434" r="47779" b="12205"/>
          <a:stretch/>
        </p:blipFill>
        <p:spPr>
          <a:xfrm>
            <a:off x="-184787" y="1658137"/>
            <a:ext cx="2971800" cy="4674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941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random/>
      </p:transition>
    </mc:Choice>
    <mc:Fallback xmlns="">
      <p:transition>
        <p:random/>
      </p:transition>
    </mc:Fallback>
  </mc:AlternateContent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思源黑体 CN Light"/>
        <a:ea typeface=""/>
        <a:cs typeface=""/>
        <a:font script="Jpan" typeface="游ゴシック Light"/>
        <a:font script="Hang" typeface="맑은 고딕"/>
        <a:font script="Hans" typeface="思源黑体 C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思源黑体 CN Light"/>
        <a:ea typeface=""/>
        <a:cs typeface=""/>
        <a:font script="Jpan" typeface="游ゴシック"/>
        <a:font script="Hang" typeface="맑은 고딕"/>
        <a:font script="Hans" typeface="思源黑体 CN Light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535</TotalTime>
  <Words>337</Words>
  <Application>Microsoft Office PowerPoint</Application>
  <PresentationFormat>Widescreen</PresentationFormat>
  <Paragraphs>73</Paragraphs>
  <Slides>11</Slides>
  <Notes>3</Notes>
  <HiddenSlides>0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11</vt:i4>
      </vt:variant>
    </vt:vector>
  </HeadingPairs>
  <TitlesOfParts>
    <vt:vector size="22" baseType="lpstr">
      <vt:lpstr>Aptos</vt:lpstr>
      <vt:lpstr>Aptos Display</vt:lpstr>
      <vt:lpstr>Arial</vt:lpstr>
      <vt:lpstr>Calibri</vt:lpstr>
      <vt:lpstr>Cambria</vt:lpstr>
      <vt:lpstr>Cambria Math</vt:lpstr>
      <vt:lpstr>iCiel Pony</vt:lpstr>
      <vt:lpstr>思源黑体 CN Bold</vt:lpstr>
      <vt:lpstr>思源黑体 CN Light</vt:lpstr>
      <vt:lpstr>Office 主题​​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Thao Tran</dc:creator>
  <cp:lastModifiedBy>Trang Nguyễn</cp:lastModifiedBy>
  <cp:revision>24</cp:revision>
  <dcterms:created xsi:type="dcterms:W3CDTF">2024-06-27T10:32:57Z</dcterms:created>
  <dcterms:modified xsi:type="dcterms:W3CDTF">2024-08-23T17:33:57Z</dcterms:modified>
</cp:coreProperties>
</file>